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223" r:id="rId2"/>
    <p:sldId id="1202" r:id="rId3"/>
    <p:sldId id="1203" r:id="rId4"/>
    <p:sldId id="1204" r:id="rId5"/>
    <p:sldId id="1205" r:id="rId6"/>
    <p:sldId id="1206" r:id="rId7"/>
    <p:sldId id="1224" r:id="rId8"/>
    <p:sldId id="1207" r:id="rId9"/>
    <p:sldId id="1208" r:id="rId10"/>
    <p:sldId id="1209" r:id="rId11"/>
    <p:sldId id="1210" r:id="rId12"/>
    <p:sldId id="1217" r:id="rId13"/>
    <p:sldId id="1218" r:id="rId14"/>
    <p:sldId id="1215" r:id="rId15"/>
    <p:sldId id="1216" r:id="rId16"/>
    <p:sldId id="1211" r:id="rId17"/>
    <p:sldId id="1212" r:id="rId18"/>
    <p:sldId id="1219" r:id="rId19"/>
    <p:sldId id="1220" r:id="rId20"/>
    <p:sldId id="1213" r:id="rId21"/>
    <p:sldId id="1214" r:id="rId22"/>
    <p:sldId id="1221" r:id="rId23"/>
    <p:sldId id="122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7FC757-0604-B28F-0D22-D062176EF9CE}" name="Favara, Melissa" initials="MF" userId="S::mfavara@clark.edu::57f35871-a82b-4e81-b287-3d414d173adb" providerId="AD"/>
  <p188:author id="{AC4272E5-4879-77B7-A9BF-8CE3F66502D8}" name="Holländer, Felix" initials="" userId="S::felix.hollaender@uni-goettingen.de::81456544-d7a2-4436-9637-f11d4bb28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p:restoredTop sz="75589" autoAdjust="0"/>
  </p:normalViewPr>
  <p:slideViewPr>
    <p:cSldViewPr snapToGrid="0">
      <p:cViewPr varScale="1">
        <p:scale>
          <a:sx n="101" d="100"/>
          <a:sy n="101" d="100"/>
        </p:scale>
        <p:origin x="1288"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43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4742E-4078-4988-9AE6-3A9CE022417C}" type="datetimeFigureOut">
              <a:rPr lang="de-DE" smtClean="0"/>
              <a:t>11.01.24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9A146-CB18-4CB6-B921-34402479599E}" type="slidenum">
              <a:rPr lang="de-DE" smtClean="0"/>
              <a:t>‹Nr.›</a:t>
            </a:fld>
            <a:endParaRPr lang="de-DE"/>
          </a:p>
        </p:txBody>
      </p:sp>
    </p:spTree>
    <p:extLst>
      <p:ext uri="{BB962C8B-B14F-4D97-AF65-F5344CB8AC3E}">
        <p14:creationId xmlns:p14="http://schemas.microsoft.com/office/powerpoint/2010/main" val="109572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1</a:t>
            </a:fld>
            <a:endParaRPr lang="de-DE"/>
          </a:p>
        </p:txBody>
      </p:sp>
    </p:spTree>
    <p:extLst>
      <p:ext uri="{BB962C8B-B14F-4D97-AF65-F5344CB8AC3E}">
        <p14:creationId xmlns:p14="http://schemas.microsoft.com/office/powerpoint/2010/main" val="207527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1979: The European Parliament is directly elected for the first time. </a:t>
            </a:r>
          </a:p>
          <a:p>
            <a:endParaRPr lang="en-US" dirty="0"/>
          </a:p>
          <a:p>
            <a:r>
              <a:rPr lang="en-US" dirty="0"/>
              <a:t>Previously, the Parliament was not directly elected by EU citizens, but by representatives of the national parliaments. The direct election to the European Parliament was intended to promote public participation in the EU and </a:t>
            </a:r>
            <a:r>
              <a:rPr lang="en-US" dirty="0" err="1"/>
              <a:t>democratise</a:t>
            </a:r>
            <a:r>
              <a:rPr lang="en-US" dirty="0"/>
              <a:t> the EU. </a:t>
            </a:r>
          </a:p>
          <a:p>
            <a:endParaRPr lang="en-US" dirty="0"/>
          </a:p>
          <a:p>
            <a:r>
              <a:rPr lang="en-US" dirty="0"/>
              <a:t>1957: The Treaty of Rome creates the basis for a common market.</a:t>
            </a:r>
          </a:p>
          <a:p>
            <a:endParaRPr lang="en-US" dirty="0"/>
          </a:p>
          <a:p>
            <a:r>
              <a:rPr lang="en-US" dirty="0"/>
              <a:t>2009: The Treaty of Lisbon puts the EU on a new contractual footing.</a:t>
            </a:r>
            <a:endParaRPr lang="de-DE" dirty="0"/>
          </a:p>
        </p:txBody>
      </p:sp>
    </p:spTree>
    <p:extLst>
      <p:ext uri="{BB962C8B-B14F-4D97-AF65-F5344CB8AC3E}">
        <p14:creationId xmlns:p14="http://schemas.microsoft.com/office/powerpoint/2010/main" val="318085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of 2023, around 447 million people live in the EU (source: Eurostat). Before the withdrawal of Great Britain, the figure was around 513 million.</a:t>
            </a:r>
            <a:endParaRPr lang="de-DE" dirty="0"/>
          </a:p>
        </p:txBody>
      </p:sp>
    </p:spTree>
    <p:extLst>
      <p:ext uri="{BB962C8B-B14F-4D97-AF65-F5344CB8AC3E}">
        <p14:creationId xmlns:p14="http://schemas.microsoft.com/office/powerpoint/2010/main" val="55747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Frankfurt Airport employs around 80,000 people, and the city of Hamburg 75,000. The European Union and its institutions, such as the European Parliament, employ a total of 60,000 people.</a:t>
            </a:r>
          </a:p>
          <a:p>
            <a:endParaRPr lang="en-US" dirty="0"/>
          </a:p>
          <a:p>
            <a:r>
              <a:rPr lang="en-US" dirty="0"/>
              <a:t>This means that more people work for the city of Hamburg (1.8 million inhabitants) than for the EU, which is home to around 450 million people! But remember: the city of Hamburg also employs many people in the fire brigade and in hospitals, whereas the EU does not. That is one explanation for this difference.</a:t>
            </a:r>
          </a:p>
          <a:p>
            <a:endParaRPr lang="en-US" dirty="0"/>
          </a:p>
          <a:p>
            <a:r>
              <a:rPr lang="en-US" dirty="0"/>
              <a:t>Status: 2023</a:t>
            </a:r>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21</a:t>
            </a:fld>
            <a:endParaRPr lang="de-DE"/>
          </a:p>
        </p:txBody>
      </p:sp>
    </p:spTree>
    <p:extLst>
      <p:ext uri="{BB962C8B-B14F-4D97-AF65-F5344CB8AC3E}">
        <p14:creationId xmlns:p14="http://schemas.microsoft.com/office/powerpoint/2010/main" val="12775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Three "lingua franca": German, English, French.</a:t>
            </a:r>
          </a:p>
          <a:p>
            <a:endParaRPr lang="en-US"/>
          </a:p>
          <a:p>
            <a:r>
              <a:rPr lang="en-US"/>
              <a:t>24 official languages into which all EU documents must be translated.</a:t>
            </a:r>
            <a:endParaRPr lang="de-DE" dirty="0"/>
          </a:p>
        </p:txBody>
      </p:sp>
    </p:spTree>
    <p:extLst>
      <p:ext uri="{BB962C8B-B14F-4D97-AF65-F5344CB8AC3E}">
        <p14:creationId xmlns:p14="http://schemas.microsoft.com/office/powerpoint/2010/main" val="153166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highest toilet in Europe is located on Mont Blanc, the highest mountain in the European Union, at an altitude of 4260 </a:t>
            </a:r>
            <a:r>
              <a:rPr lang="en-US" dirty="0" err="1"/>
              <a:t>metres</a:t>
            </a:r>
            <a:r>
              <a:rPr lang="en-US" dirty="0"/>
              <a:t>. The toilet was built in 2007 for mountaineers.</a:t>
            </a:r>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3</a:t>
            </a:fld>
            <a:endParaRPr lang="de-DE"/>
          </a:p>
        </p:txBody>
      </p:sp>
    </p:spTree>
    <p:extLst>
      <p:ext uri="{BB962C8B-B14F-4D97-AF65-F5344CB8AC3E}">
        <p14:creationId xmlns:p14="http://schemas.microsoft.com/office/powerpoint/2010/main" val="202311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3988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515560"/>
                </a:solidFill>
                <a:effectLst/>
                <a:latin typeface="+mn-lt"/>
              </a:rPr>
              <a:t>The European </a:t>
            </a:r>
            <a:r>
              <a:rPr lang="de-DE" b="0" i="0" u="none" strike="noStrike" dirty="0" err="1">
                <a:solidFill>
                  <a:srgbClr val="515560"/>
                </a:solidFill>
                <a:effectLst/>
                <a:latin typeface="+mn-lt"/>
              </a:rPr>
              <a:t>Parliament</a:t>
            </a:r>
            <a:r>
              <a:rPr lang="de-DE" b="0" i="0" u="none" strike="noStrike" dirty="0">
                <a:solidFill>
                  <a:srgbClr val="515560"/>
                </a:solidFill>
                <a:effectLst/>
                <a:latin typeface="+mn-lt"/>
              </a:rPr>
              <a:t> </a:t>
            </a:r>
            <a:r>
              <a:rPr lang="de-DE" b="0" i="0" u="none" strike="noStrike" dirty="0" err="1">
                <a:solidFill>
                  <a:srgbClr val="515560"/>
                </a:solidFill>
                <a:effectLst/>
                <a:latin typeface="+mn-lt"/>
              </a:rPr>
              <a:t>is</a:t>
            </a:r>
            <a:r>
              <a:rPr lang="de-DE" b="0" i="0" u="none" strike="noStrike" dirty="0">
                <a:solidFill>
                  <a:srgbClr val="515560"/>
                </a:solidFill>
                <a:effectLst/>
                <a:latin typeface="+mn-lt"/>
              </a:rPr>
              <a:t> </a:t>
            </a:r>
            <a:r>
              <a:rPr lang="de-DE" b="0" i="0" u="none" strike="noStrike" dirty="0" err="1">
                <a:solidFill>
                  <a:srgbClr val="515560"/>
                </a:solidFill>
                <a:effectLst/>
                <a:latin typeface="+mn-lt"/>
              </a:rPr>
              <a:t>directly</a:t>
            </a:r>
            <a:r>
              <a:rPr lang="de-DE" b="0" i="0" u="none" strike="noStrike" dirty="0">
                <a:solidFill>
                  <a:srgbClr val="515560"/>
                </a:solidFill>
                <a:effectLst/>
                <a:latin typeface="+mn-lt"/>
              </a:rPr>
              <a:t> </a:t>
            </a:r>
            <a:r>
              <a:rPr lang="de-DE" b="0" i="0" u="none" strike="noStrike" dirty="0" err="1">
                <a:solidFill>
                  <a:srgbClr val="515560"/>
                </a:solidFill>
                <a:effectLst/>
                <a:latin typeface="+mn-lt"/>
              </a:rPr>
              <a:t>elected</a:t>
            </a:r>
            <a:r>
              <a:rPr lang="de-DE" b="0" i="0" u="none" strike="noStrike" dirty="0">
                <a:solidFill>
                  <a:srgbClr val="515560"/>
                </a:solidFill>
                <a:effectLst/>
                <a:latin typeface="+mn-lt"/>
              </a:rPr>
              <a:t> </a:t>
            </a:r>
            <a:r>
              <a:rPr lang="de-DE" b="0" i="0" u="none" strike="noStrike" dirty="0" err="1">
                <a:solidFill>
                  <a:srgbClr val="515560"/>
                </a:solidFill>
                <a:effectLst/>
                <a:latin typeface="+mn-lt"/>
              </a:rPr>
              <a:t>by</a:t>
            </a:r>
            <a:r>
              <a:rPr lang="de-DE" b="0" i="0" u="none" strike="noStrike" dirty="0">
                <a:solidFill>
                  <a:srgbClr val="515560"/>
                </a:solidFill>
                <a:effectLst/>
                <a:latin typeface="+mn-lt"/>
              </a:rPr>
              <a:t> EU </a:t>
            </a:r>
            <a:r>
              <a:rPr lang="de-DE" b="0" i="0" u="none" strike="noStrike" dirty="0" err="1">
                <a:solidFill>
                  <a:srgbClr val="515560"/>
                </a:solidFill>
                <a:effectLst/>
                <a:latin typeface="+mn-lt"/>
              </a:rPr>
              <a:t>voters</a:t>
            </a:r>
            <a:r>
              <a:rPr lang="de-DE" b="0" i="0" u="none" strike="noStrike" dirty="0">
                <a:solidFill>
                  <a:srgbClr val="515560"/>
                </a:solidFill>
                <a:effectLst/>
                <a:latin typeface="+mn-lt"/>
              </a:rPr>
              <a:t> </a:t>
            </a:r>
            <a:r>
              <a:rPr lang="de-DE" b="0" i="0" u="none" strike="noStrike" dirty="0" err="1">
                <a:solidFill>
                  <a:srgbClr val="515560"/>
                </a:solidFill>
                <a:effectLst/>
                <a:latin typeface="+mn-lt"/>
              </a:rPr>
              <a:t>every</a:t>
            </a:r>
            <a:r>
              <a:rPr lang="de-DE" b="0" i="0" u="none" strike="noStrike" dirty="0">
                <a:solidFill>
                  <a:srgbClr val="515560"/>
                </a:solidFill>
                <a:effectLst/>
                <a:latin typeface="+mn-lt"/>
              </a:rPr>
              <a:t> 5 </a:t>
            </a:r>
            <a:r>
              <a:rPr lang="de-DE" b="0" i="0" u="none" strike="noStrike" dirty="0" err="1">
                <a:solidFill>
                  <a:srgbClr val="515560"/>
                </a:solidFill>
                <a:effectLst/>
                <a:latin typeface="+mn-lt"/>
              </a:rPr>
              <a:t>years</a:t>
            </a:r>
            <a:r>
              <a:rPr lang="de-DE" b="0" i="0" u="none" strike="noStrike" dirty="0">
                <a:solidFill>
                  <a:srgbClr val="515560"/>
                </a:solidFill>
                <a:effectLst/>
                <a:latin typeface="+mn-lt"/>
              </a:rPr>
              <a:t>.</a:t>
            </a:r>
            <a:endParaRPr lang="de-DE" dirty="0">
              <a:latin typeface="+mn-lt"/>
            </a:endParaRPr>
          </a:p>
        </p:txBody>
      </p:sp>
    </p:spTree>
    <p:extLst>
      <p:ext uri="{BB962C8B-B14F-4D97-AF65-F5344CB8AC3E}">
        <p14:creationId xmlns:p14="http://schemas.microsoft.com/office/powerpoint/2010/main" val="179465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u="none" strike="noStrike" dirty="0">
                <a:solidFill>
                  <a:srgbClr val="515560"/>
                </a:solidFill>
                <a:effectLst/>
                <a:latin typeface="+mn-lt"/>
              </a:rPr>
              <a:t>The European Council </a:t>
            </a:r>
            <a:r>
              <a:rPr lang="de-DE" b="0" i="0" u="none" strike="noStrike" dirty="0" err="1">
                <a:solidFill>
                  <a:srgbClr val="515560"/>
                </a:solidFill>
                <a:effectLst/>
                <a:latin typeface="+mn-lt"/>
              </a:rPr>
              <a:t>brings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together</a:t>
            </a:r>
            <a:r>
              <a:rPr lang="de-DE" b="0" i="0" u="none" strike="noStrike" dirty="0">
                <a:solidFill>
                  <a:srgbClr val="515560"/>
                </a:solidFill>
                <a:effectLst/>
                <a:latin typeface="+mn-lt"/>
              </a:rPr>
              <a:t> EU </a:t>
            </a:r>
            <a:r>
              <a:rPr lang="de-DE" b="0" i="0" u="none" strike="noStrike" dirty="0" err="1">
                <a:solidFill>
                  <a:srgbClr val="515560"/>
                </a:solidFill>
                <a:effectLst/>
                <a:latin typeface="+mn-lt"/>
              </a:rPr>
              <a:t>leaders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to</a:t>
            </a:r>
            <a:r>
              <a:rPr lang="de-DE" b="0" i="0" u="none" strike="noStrike" dirty="0">
                <a:solidFill>
                  <a:srgbClr val="515560"/>
                </a:solidFill>
                <a:effectLst/>
                <a:latin typeface="+mn-lt"/>
              </a:rPr>
              <a:t> </a:t>
            </a:r>
            <a:r>
              <a:rPr lang="de-DE" b="0" i="0" u="none" strike="noStrike" dirty="0" err="1">
                <a:solidFill>
                  <a:srgbClr val="515560"/>
                </a:solidFill>
                <a:effectLst/>
                <a:latin typeface="+mn-lt"/>
              </a:rPr>
              <a:t>set</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EU's</a:t>
            </a:r>
            <a:r>
              <a:rPr lang="de-DE" b="0" i="0" u="none" strike="noStrike" dirty="0">
                <a:solidFill>
                  <a:srgbClr val="515560"/>
                </a:solidFill>
                <a:effectLst/>
                <a:latin typeface="+mn-lt"/>
              </a:rPr>
              <a:t> </a:t>
            </a:r>
            <a:r>
              <a:rPr lang="de-DE" b="0" i="0" u="none" strike="noStrike" dirty="0" err="1">
                <a:solidFill>
                  <a:srgbClr val="515560"/>
                </a:solidFill>
                <a:effectLst/>
                <a:latin typeface="+mn-lt"/>
              </a:rPr>
              <a:t>political</a:t>
            </a:r>
            <a:r>
              <a:rPr lang="de-DE" b="0" i="0" u="none" strike="noStrike" dirty="0">
                <a:solidFill>
                  <a:srgbClr val="515560"/>
                </a:solidFill>
                <a:effectLst/>
                <a:latin typeface="+mn-lt"/>
              </a:rPr>
              <a:t> </a:t>
            </a:r>
            <a:r>
              <a:rPr lang="de-DE" b="0" i="0" u="none" strike="noStrike" dirty="0" err="1">
                <a:solidFill>
                  <a:srgbClr val="515560"/>
                </a:solidFill>
                <a:effectLst/>
                <a:latin typeface="+mn-lt"/>
              </a:rPr>
              <a:t>agenda</a:t>
            </a:r>
            <a:r>
              <a:rPr lang="de-DE" b="0" i="0" u="none" strike="noStrike" dirty="0">
                <a:solidFill>
                  <a:srgbClr val="515560"/>
                </a:solidFill>
                <a:effectLst/>
                <a:latin typeface="+mn-lt"/>
              </a:rPr>
              <a:t>. </a:t>
            </a:r>
            <a:r>
              <a:rPr lang="de-DE" b="0" i="0" u="none" strike="noStrike" dirty="0" err="1">
                <a:solidFill>
                  <a:srgbClr val="515560"/>
                </a:solidFill>
                <a:effectLst/>
                <a:latin typeface="+mn-lt"/>
              </a:rPr>
              <a:t>It</a:t>
            </a:r>
            <a:r>
              <a:rPr lang="de-DE" b="0" i="0" u="none" strike="noStrike" dirty="0">
                <a:solidFill>
                  <a:srgbClr val="515560"/>
                </a:solidFill>
                <a:effectLst/>
                <a:latin typeface="+mn-lt"/>
              </a:rPr>
              <a:t> </a:t>
            </a:r>
            <a:r>
              <a:rPr lang="de-DE" b="0" i="0" u="none" strike="noStrike" dirty="0" err="1">
                <a:solidFill>
                  <a:srgbClr val="515560"/>
                </a:solidFill>
                <a:effectLst/>
                <a:latin typeface="+mn-lt"/>
              </a:rPr>
              <a:t>represents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highest</a:t>
            </a:r>
            <a:r>
              <a:rPr lang="de-DE" b="0" i="0" u="none" strike="noStrike" dirty="0">
                <a:solidFill>
                  <a:srgbClr val="515560"/>
                </a:solidFill>
                <a:effectLst/>
                <a:latin typeface="+mn-lt"/>
              </a:rPr>
              <a:t> </a:t>
            </a:r>
            <a:r>
              <a:rPr lang="de-DE" b="0" i="0" u="none" strike="noStrike" dirty="0" err="1">
                <a:solidFill>
                  <a:srgbClr val="515560"/>
                </a:solidFill>
                <a:effectLst/>
                <a:latin typeface="+mn-lt"/>
              </a:rPr>
              <a:t>level</a:t>
            </a:r>
            <a:r>
              <a:rPr lang="de-DE" b="0" i="0" u="none" strike="noStrike" dirty="0">
                <a:solidFill>
                  <a:srgbClr val="515560"/>
                </a:solidFill>
                <a:effectLst/>
                <a:latin typeface="+mn-lt"/>
              </a:rPr>
              <a:t> </a:t>
            </a:r>
            <a:r>
              <a:rPr lang="de-DE" b="0" i="0" u="none" strike="noStrike" dirty="0" err="1">
                <a:solidFill>
                  <a:srgbClr val="515560"/>
                </a:solidFill>
                <a:effectLst/>
                <a:latin typeface="+mn-lt"/>
              </a:rPr>
              <a:t>of</a:t>
            </a:r>
            <a:r>
              <a:rPr lang="de-DE" b="0" i="0" u="none" strike="noStrike" dirty="0">
                <a:solidFill>
                  <a:srgbClr val="515560"/>
                </a:solidFill>
                <a:effectLst/>
                <a:latin typeface="+mn-lt"/>
              </a:rPr>
              <a:t> </a:t>
            </a:r>
            <a:r>
              <a:rPr lang="de-DE" b="0" i="0" u="none" strike="noStrike" dirty="0" err="1">
                <a:solidFill>
                  <a:srgbClr val="515560"/>
                </a:solidFill>
                <a:effectLst/>
                <a:latin typeface="+mn-lt"/>
              </a:rPr>
              <a:t>political</a:t>
            </a:r>
            <a:r>
              <a:rPr lang="de-DE" b="0" i="0" u="none" strike="noStrike" dirty="0">
                <a:solidFill>
                  <a:srgbClr val="515560"/>
                </a:solidFill>
                <a:effectLst/>
                <a:latin typeface="+mn-lt"/>
              </a:rPr>
              <a:t> </a:t>
            </a:r>
            <a:r>
              <a:rPr lang="de-DE" b="0" i="0" u="none" strike="noStrike" dirty="0" err="1">
                <a:solidFill>
                  <a:srgbClr val="515560"/>
                </a:solidFill>
                <a:effectLst/>
                <a:latin typeface="+mn-lt"/>
              </a:rPr>
              <a:t>cooperation</a:t>
            </a:r>
            <a:r>
              <a:rPr lang="de-DE" b="0" i="0" u="none" strike="noStrike" dirty="0">
                <a:solidFill>
                  <a:srgbClr val="515560"/>
                </a:solidFill>
                <a:effectLst/>
                <a:latin typeface="+mn-lt"/>
              </a:rPr>
              <a:t> </a:t>
            </a:r>
            <a:r>
              <a:rPr lang="de-DE" b="0" i="0" u="none" strike="noStrike" dirty="0" err="1">
                <a:solidFill>
                  <a:srgbClr val="515560"/>
                </a:solidFill>
                <a:effectLst/>
                <a:latin typeface="+mn-lt"/>
              </a:rPr>
              <a:t>between</a:t>
            </a:r>
            <a:r>
              <a:rPr lang="de-DE" b="0" i="0" u="none" strike="noStrike" dirty="0">
                <a:solidFill>
                  <a:srgbClr val="515560"/>
                </a:solidFill>
                <a:effectLst/>
                <a:latin typeface="+mn-lt"/>
              </a:rPr>
              <a:t> EU countries.</a:t>
            </a:r>
          </a:p>
          <a:p>
            <a:pPr algn="l"/>
            <a:r>
              <a:rPr lang="de-DE" b="0" i="0" u="none" strike="noStrike" dirty="0" err="1">
                <a:solidFill>
                  <a:srgbClr val="515560"/>
                </a:solidFill>
                <a:effectLst/>
                <a:latin typeface="+mn-lt"/>
              </a:rPr>
              <a:t>One</a:t>
            </a:r>
            <a:r>
              <a:rPr lang="de-DE" b="0" i="0" u="none" strike="noStrike" dirty="0">
                <a:solidFill>
                  <a:srgbClr val="515560"/>
                </a:solidFill>
                <a:effectLst/>
                <a:latin typeface="+mn-lt"/>
              </a:rPr>
              <a:t> </a:t>
            </a:r>
            <a:r>
              <a:rPr lang="de-DE" b="0" i="0" u="none" strike="noStrike" dirty="0" err="1">
                <a:solidFill>
                  <a:srgbClr val="515560"/>
                </a:solidFill>
                <a:effectLst/>
                <a:latin typeface="+mn-lt"/>
              </a:rPr>
              <a:t>of</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EU's</a:t>
            </a:r>
            <a:r>
              <a:rPr lang="de-DE" b="0" i="0" u="none" strike="noStrike" dirty="0">
                <a:solidFill>
                  <a:srgbClr val="515560"/>
                </a:solidFill>
                <a:effectLst/>
                <a:latin typeface="+mn-lt"/>
              </a:rPr>
              <a:t> 7 </a:t>
            </a:r>
            <a:r>
              <a:rPr lang="de-DE" b="0" i="0" u="none" strike="noStrike" dirty="0" err="1">
                <a:solidFill>
                  <a:srgbClr val="515560"/>
                </a:solidFill>
                <a:effectLst/>
                <a:latin typeface="+mn-lt"/>
              </a:rPr>
              <a:t>official</a:t>
            </a:r>
            <a:r>
              <a:rPr lang="de-DE" b="0" i="0" u="none" strike="noStrike" dirty="0">
                <a:solidFill>
                  <a:srgbClr val="515560"/>
                </a:solidFill>
                <a:effectLst/>
                <a:latin typeface="+mn-lt"/>
              </a:rPr>
              <a:t> </a:t>
            </a:r>
            <a:r>
              <a:rPr lang="de-DE" b="0" i="0" u="none" strike="noStrike" dirty="0" err="1">
                <a:solidFill>
                  <a:srgbClr val="515560"/>
                </a:solidFill>
                <a:effectLst/>
                <a:latin typeface="+mn-lt"/>
              </a:rPr>
              <a:t>institutions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European Council </a:t>
            </a:r>
            <a:r>
              <a:rPr lang="de-DE" b="0" i="0" u="none" strike="noStrike" dirty="0" err="1">
                <a:solidFill>
                  <a:srgbClr val="515560"/>
                </a:solidFill>
                <a:effectLst/>
                <a:latin typeface="+mn-lt"/>
              </a:rPr>
              <a:t>takes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form </a:t>
            </a:r>
            <a:r>
              <a:rPr lang="de-DE" b="0" i="0" u="none" strike="noStrike" dirty="0" err="1">
                <a:solidFill>
                  <a:srgbClr val="515560"/>
                </a:solidFill>
                <a:effectLst/>
                <a:latin typeface="+mn-lt"/>
              </a:rPr>
              <a:t>of</a:t>
            </a:r>
            <a:r>
              <a:rPr lang="de-DE" b="0" i="0" u="none" strike="noStrike" dirty="0">
                <a:solidFill>
                  <a:srgbClr val="515560"/>
                </a:solidFill>
                <a:effectLst/>
                <a:latin typeface="+mn-lt"/>
              </a:rPr>
              <a:t> (</a:t>
            </a:r>
            <a:r>
              <a:rPr lang="de-DE" b="0" i="0" u="none" strike="noStrike" dirty="0" err="1">
                <a:solidFill>
                  <a:srgbClr val="515560"/>
                </a:solidFill>
                <a:effectLst/>
                <a:latin typeface="+mn-lt"/>
              </a:rPr>
              <a:t>usually</a:t>
            </a:r>
            <a:r>
              <a:rPr lang="de-DE" b="0" i="0" u="none" strike="noStrike" dirty="0">
                <a:solidFill>
                  <a:srgbClr val="515560"/>
                </a:solidFill>
                <a:effectLst/>
                <a:latin typeface="+mn-lt"/>
              </a:rPr>
              <a:t> </a:t>
            </a:r>
            <a:r>
              <a:rPr lang="de-DE" b="0" i="0" u="none" strike="noStrike" dirty="0" err="1">
                <a:solidFill>
                  <a:srgbClr val="515560"/>
                </a:solidFill>
                <a:effectLst/>
                <a:latin typeface="+mn-lt"/>
              </a:rPr>
              <a:t>quarterly</a:t>
            </a:r>
            <a:r>
              <a:rPr lang="de-DE" b="0" i="0" u="none" strike="noStrike" dirty="0">
                <a:solidFill>
                  <a:srgbClr val="515560"/>
                </a:solidFill>
                <a:effectLst/>
                <a:latin typeface="+mn-lt"/>
              </a:rPr>
              <a:t>) </a:t>
            </a:r>
            <a:r>
              <a:rPr lang="de-DE" b="0" i="0" u="none" strike="noStrike" dirty="0" err="1">
                <a:solidFill>
                  <a:srgbClr val="515560"/>
                </a:solidFill>
                <a:effectLst/>
                <a:latin typeface="+mn-lt"/>
              </a:rPr>
              <a:t>summit</a:t>
            </a:r>
            <a:r>
              <a:rPr lang="de-DE" b="0" i="0" u="none" strike="noStrike" dirty="0">
                <a:solidFill>
                  <a:srgbClr val="515560"/>
                </a:solidFill>
                <a:effectLst/>
                <a:latin typeface="+mn-lt"/>
              </a:rPr>
              <a:t> </a:t>
            </a:r>
            <a:r>
              <a:rPr lang="de-DE" b="0" i="0" u="none" strike="noStrike" dirty="0" err="1">
                <a:solidFill>
                  <a:srgbClr val="515560"/>
                </a:solidFill>
                <a:effectLst/>
                <a:latin typeface="+mn-lt"/>
              </a:rPr>
              <a:t>meetings</a:t>
            </a:r>
            <a:r>
              <a:rPr lang="de-DE" b="0" i="0" u="none" strike="noStrike" dirty="0">
                <a:solidFill>
                  <a:srgbClr val="515560"/>
                </a:solidFill>
                <a:effectLst/>
                <a:latin typeface="+mn-lt"/>
              </a:rPr>
              <a:t> </a:t>
            </a:r>
            <a:r>
              <a:rPr lang="de-DE" b="0" i="0" u="none" strike="noStrike" dirty="0" err="1">
                <a:solidFill>
                  <a:srgbClr val="515560"/>
                </a:solidFill>
                <a:effectLst/>
                <a:latin typeface="+mn-lt"/>
              </a:rPr>
              <a:t>between</a:t>
            </a:r>
            <a:r>
              <a:rPr lang="de-DE" b="0" i="0" u="none" strike="noStrike" dirty="0">
                <a:solidFill>
                  <a:srgbClr val="515560"/>
                </a:solidFill>
                <a:effectLst/>
                <a:latin typeface="+mn-lt"/>
              </a:rPr>
              <a:t> EU </a:t>
            </a:r>
            <a:r>
              <a:rPr lang="de-DE" b="0" i="0" u="none" strike="noStrike" dirty="0" err="1">
                <a:solidFill>
                  <a:srgbClr val="515560"/>
                </a:solidFill>
                <a:effectLst/>
                <a:latin typeface="+mn-lt"/>
              </a:rPr>
              <a:t>leaders</a:t>
            </a:r>
            <a:r>
              <a:rPr lang="de-DE" b="0" i="0" u="none" strike="noStrike" dirty="0">
                <a:solidFill>
                  <a:srgbClr val="515560"/>
                </a:solidFill>
                <a:effectLst/>
                <a:latin typeface="+mn-lt"/>
              </a:rPr>
              <a:t>, </a:t>
            </a:r>
            <a:r>
              <a:rPr lang="de-DE" b="0" i="0" u="none" strike="noStrike" dirty="0" err="1">
                <a:solidFill>
                  <a:srgbClr val="515560"/>
                </a:solidFill>
                <a:effectLst/>
                <a:latin typeface="+mn-lt"/>
              </a:rPr>
              <a:t>chaired</a:t>
            </a:r>
            <a:r>
              <a:rPr lang="de-DE" b="0" i="0" u="none" strike="noStrike" dirty="0">
                <a:solidFill>
                  <a:srgbClr val="515560"/>
                </a:solidFill>
                <a:effectLst/>
                <a:latin typeface="+mn-lt"/>
              </a:rPr>
              <a:t> </a:t>
            </a:r>
            <a:r>
              <a:rPr lang="de-DE" b="0" i="0" u="none" strike="noStrike" dirty="0" err="1">
                <a:solidFill>
                  <a:srgbClr val="515560"/>
                </a:solidFill>
                <a:effectLst/>
                <a:latin typeface="+mn-lt"/>
              </a:rPr>
              <a:t>by</a:t>
            </a:r>
            <a:r>
              <a:rPr lang="de-DE" b="0" i="0" u="none" strike="noStrike" dirty="0">
                <a:solidFill>
                  <a:srgbClr val="515560"/>
                </a:solidFill>
                <a:effectLst/>
                <a:latin typeface="+mn-lt"/>
              </a:rPr>
              <a:t> a permanent </a:t>
            </a:r>
            <a:r>
              <a:rPr lang="de-DE" b="0" i="0" u="none" strike="noStrike" dirty="0" err="1">
                <a:solidFill>
                  <a:srgbClr val="515560"/>
                </a:solidFill>
                <a:effectLst/>
                <a:latin typeface="+mn-lt"/>
              </a:rPr>
              <a:t>president</a:t>
            </a:r>
            <a:r>
              <a:rPr lang="de-DE" b="0" i="0" u="none" strike="noStrike" dirty="0">
                <a:solidFill>
                  <a:srgbClr val="515560"/>
                </a:solidFill>
                <a:effectLst/>
                <a:latin typeface="+mn-lt"/>
              </a:rPr>
              <a:t>.</a:t>
            </a:r>
            <a:endParaRPr lang="de-DE" b="0" i="0" u="none" strike="noStrike" dirty="0">
              <a:solidFill>
                <a:srgbClr val="000000"/>
              </a:solidFill>
              <a:effectLst/>
              <a:latin typeface="+mn-lt"/>
            </a:endParaRPr>
          </a:p>
          <a:p>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7</a:t>
            </a:fld>
            <a:endParaRPr lang="de-DE"/>
          </a:p>
        </p:txBody>
      </p:sp>
    </p:spTree>
    <p:extLst>
      <p:ext uri="{BB962C8B-B14F-4D97-AF65-F5344CB8AC3E}">
        <p14:creationId xmlns:p14="http://schemas.microsoft.com/office/powerpoint/2010/main" val="284005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task of the European Commission is to represent the interests of the entire European Union.</a:t>
            </a:r>
          </a:p>
          <a:p>
            <a:endParaRPr lang="en-US" dirty="0"/>
          </a:p>
          <a:p>
            <a:r>
              <a:rPr lang="en-US" dirty="0"/>
              <a:t>After the European elections, the European Council proposes a candidate for the office of President of the Commission, who must be confirmed by the European Parliament by an absolute majority. </a:t>
            </a:r>
          </a:p>
          <a:p>
            <a:endParaRPr lang="en-US" dirty="0"/>
          </a:p>
          <a:p>
            <a:r>
              <a:rPr lang="en-US" dirty="0"/>
              <a:t>According to the Treaty of Lisbon, the European Council must take into account the result of the European elections. The President of the Commission then puts together his or her Commission team. </a:t>
            </a:r>
          </a:p>
          <a:p>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9</a:t>
            </a:fld>
            <a:endParaRPr lang="de-DE"/>
          </a:p>
        </p:txBody>
      </p:sp>
    </p:spTree>
    <p:extLst>
      <p:ext uri="{BB962C8B-B14F-4D97-AF65-F5344CB8AC3E}">
        <p14:creationId xmlns:p14="http://schemas.microsoft.com/office/powerpoint/2010/main" val="82328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515560"/>
                </a:solidFill>
                <a:effectLst/>
                <a:latin typeface="+mn-lt"/>
              </a:rPr>
              <a:t>In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Council </a:t>
            </a:r>
            <a:r>
              <a:rPr lang="de-DE" b="0" i="0" u="none" strike="noStrike" dirty="0" err="1">
                <a:solidFill>
                  <a:srgbClr val="515560"/>
                </a:solidFill>
                <a:effectLst/>
                <a:latin typeface="+mn-lt"/>
              </a:rPr>
              <a:t>of</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EU, </a:t>
            </a:r>
            <a:r>
              <a:rPr lang="de-DE" b="0" i="0" u="none" strike="noStrike" dirty="0" err="1">
                <a:solidFill>
                  <a:srgbClr val="515560"/>
                </a:solidFill>
                <a:effectLst/>
                <a:latin typeface="+mn-lt"/>
              </a:rPr>
              <a:t>informally</a:t>
            </a:r>
            <a:r>
              <a:rPr lang="de-DE" b="0" i="0" u="none" strike="noStrike" dirty="0">
                <a:solidFill>
                  <a:srgbClr val="515560"/>
                </a:solidFill>
                <a:effectLst/>
                <a:latin typeface="+mn-lt"/>
              </a:rPr>
              <a:t> also </a:t>
            </a:r>
            <a:r>
              <a:rPr lang="de-DE" b="0" i="0" u="none" strike="noStrike" dirty="0" err="1">
                <a:solidFill>
                  <a:srgbClr val="515560"/>
                </a:solidFill>
                <a:effectLst/>
                <a:latin typeface="+mn-lt"/>
              </a:rPr>
              <a:t>known</a:t>
            </a:r>
            <a:r>
              <a:rPr lang="de-DE" b="0" i="0" u="none" strike="noStrike" dirty="0">
                <a:solidFill>
                  <a:srgbClr val="515560"/>
                </a:solidFill>
                <a:effectLst/>
                <a:latin typeface="+mn-lt"/>
              </a:rPr>
              <a:t> </a:t>
            </a:r>
            <a:r>
              <a:rPr lang="de-DE" b="0" i="0" u="none" strike="noStrike" dirty="0" err="1">
                <a:solidFill>
                  <a:srgbClr val="515560"/>
                </a:solidFill>
                <a:effectLst/>
                <a:latin typeface="+mn-lt"/>
              </a:rPr>
              <a:t>as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Council, </a:t>
            </a:r>
            <a:r>
              <a:rPr lang="de-DE" b="0" i="0" u="none" strike="noStrike" dirty="0" err="1">
                <a:solidFill>
                  <a:srgbClr val="515560"/>
                </a:solidFill>
                <a:effectLst/>
                <a:latin typeface="+mn-lt"/>
              </a:rPr>
              <a:t>government</a:t>
            </a:r>
            <a:r>
              <a:rPr lang="de-DE" b="0" i="0" u="none" strike="noStrike" dirty="0">
                <a:solidFill>
                  <a:srgbClr val="515560"/>
                </a:solidFill>
                <a:effectLst/>
                <a:latin typeface="+mn-lt"/>
              </a:rPr>
              <a:t> </a:t>
            </a:r>
            <a:r>
              <a:rPr lang="de-DE" b="0" i="0" u="none" strike="noStrike" dirty="0" err="1">
                <a:solidFill>
                  <a:srgbClr val="515560"/>
                </a:solidFill>
                <a:effectLst/>
                <a:latin typeface="+mn-lt"/>
              </a:rPr>
              <a:t>ministers</a:t>
            </a:r>
            <a:r>
              <a:rPr lang="de-DE" b="0" i="0" u="none" strike="noStrike" dirty="0">
                <a:solidFill>
                  <a:srgbClr val="515560"/>
                </a:solidFill>
                <a:effectLst/>
                <a:latin typeface="+mn-lt"/>
              </a:rPr>
              <a:t> </a:t>
            </a:r>
            <a:r>
              <a:rPr lang="de-DE" b="0" i="0" u="none" strike="noStrike" dirty="0" err="1">
                <a:solidFill>
                  <a:srgbClr val="515560"/>
                </a:solidFill>
                <a:effectLst/>
                <a:latin typeface="+mn-lt"/>
              </a:rPr>
              <a:t>from</a:t>
            </a:r>
            <a:r>
              <a:rPr lang="de-DE" b="0" i="0" u="none" strike="noStrike" dirty="0">
                <a:solidFill>
                  <a:srgbClr val="515560"/>
                </a:solidFill>
                <a:effectLst/>
                <a:latin typeface="+mn-lt"/>
              </a:rPr>
              <a:t> </a:t>
            </a:r>
            <a:r>
              <a:rPr lang="de-DE" b="0" i="0" u="none" strike="noStrike" dirty="0" err="1">
                <a:solidFill>
                  <a:srgbClr val="515560"/>
                </a:solidFill>
                <a:effectLst/>
                <a:latin typeface="+mn-lt"/>
              </a:rPr>
              <a:t>each</a:t>
            </a:r>
            <a:r>
              <a:rPr lang="de-DE" b="0" i="0" u="none" strike="noStrike" dirty="0">
                <a:solidFill>
                  <a:srgbClr val="515560"/>
                </a:solidFill>
                <a:effectLst/>
                <a:latin typeface="+mn-lt"/>
              </a:rPr>
              <a:t> EU </a:t>
            </a:r>
            <a:r>
              <a:rPr lang="de-DE" b="0" i="0" u="none" strike="noStrike" dirty="0" err="1">
                <a:solidFill>
                  <a:srgbClr val="515560"/>
                </a:solidFill>
                <a:effectLst/>
                <a:latin typeface="+mn-lt"/>
              </a:rPr>
              <a:t>country</a:t>
            </a:r>
            <a:r>
              <a:rPr lang="de-DE" b="0" i="0" u="none" strike="noStrike" dirty="0">
                <a:solidFill>
                  <a:srgbClr val="515560"/>
                </a:solidFill>
                <a:effectLst/>
                <a:latin typeface="+mn-lt"/>
              </a:rPr>
              <a:t> </a:t>
            </a:r>
            <a:r>
              <a:rPr lang="de-DE" b="0" i="0" u="none" strike="noStrike" dirty="0" err="1">
                <a:solidFill>
                  <a:srgbClr val="515560"/>
                </a:solidFill>
                <a:effectLst/>
                <a:latin typeface="+mn-lt"/>
              </a:rPr>
              <a:t>meet</a:t>
            </a:r>
            <a:r>
              <a:rPr lang="de-DE" b="0" i="0" u="none" strike="noStrike" dirty="0">
                <a:solidFill>
                  <a:srgbClr val="515560"/>
                </a:solidFill>
                <a:effectLst/>
                <a:latin typeface="+mn-lt"/>
              </a:rPr>
              <a:t> </a:t>
            </a:r>
            <a:r>
              <a:rPr lang="de-DE" b="0" i="0" u="none" strike="noStrike" dirty="0" err="1">
                <a:solidFill>
                  <a:srgbClr val="515560"/>
                </a:solidFill>
                <a:effectLst/>
                <a:latin typeface="+mn-lt"/>
              </a:rPr>
              <a:t>to</a:t>
            </a:r>
            <a:r>
              <a:rPr lang="de-DE" b="0" i="0" u="none" strike="noStrike" dirty="0">
                <a:solidFill>
                  <a:srgbClr val="515560"/>
                </a:solidFill>
                <a:effectLst/>
                <a:latin typeface="+mn-lt"/>
              </a:rPr>
              <a:t> </a:t>
            </a:r>
            <a:r>
              <a:rPr lang="de-DE" b="0" i="0" u="none" strike="noStrike" dirty="0" err="1">
                <a:solidFill>
                  <a:srgbClr val="515560"/>
                </a:solidFill>
                <a:effectLst/>
                <a:latin typeface="+mn-lt"/>
              </a:rPr>
              <a:t>discuss</a:t>
            </a:r>
            <a:r>
              <a:rPr lang="de-DE" b="0" i="0" u="none" strike="noStrike" dirty="0">
                <a:solidFill>
                  <a:srgbClr val="515560"/>
                </a:solidFill>
                <a:effectLst/>
                <a:latin typeface="+mn-lt"/>
              </a:rPr>
              <a:t>, </a:t>
            </a:r>
            <a:r>
              <a:rPr lang="de-DE" b="0" i="0" u="none" strike="noStrike" dirty="0" err="1">
                <a:solidFill>
                  <a:srgbClr val="515560"/>
                </a:solidFill>
                <a:effectLst/>
                <a:latin typeface="+mn-lt"/>
              </a:rPr>
              <a:t>amend</a:t>
            </a:r>
            <a:r>
              <a:rPr lang="de-DE" b="0" i="0" u="none" strike="noStrike" dirty="0">
                <a:solidFill>
                  <a:srgbClr val="515560"/>
                </a:solidFill>
                <a:effectLst/>
                <a:latin typeface="+mn-lt"/>
              </a:rPr>
              <a:t> and </a:t>
            </a:r>
            <a:r>
              <a:rPr lang="de-DE" b="0" i="0" u="none" strike="noStrike" dirty="0" err="1">
                <a:solidFill>
                  <a:srgbClr val="515560"/>
                </a:solidFill>
                <a:effectLst/>
                <a:latin typeface="+mn-lt"/>
              </a:rPr>
              <a:t>adopt</a:t>
            </a:r>
            <a:r>
              <a:rPr lang="de-DE" b="0" i="0" u="none" strike="noStrike" dirty="0">
                <a:solidFill>
                  <a:srgbClr val="515560"/>
                </a:solidFill>
                <a:effectLst/>
                <a:latin typeface="+mn-lt"/>
              </a:rPr>
              <a:t> </a:t>
            </a:r>
            <a:r>
              <a:rPr lang="de-DE" b="0" i="0" u="none" strike="noStrike" dirty="0" err="1">
                <a:solidFill>
                  <a:srgbClr val="515560"/>
                </a:solidFill>
                <a:effectLst/>
                <a:latin typeface="+mn-lt"/>
              </a:rPr>
              <a:t>laws</a:t>
            </a:r>
            <a:r>
              <a:rPr lang="de-DE" b="0" i="0" u="none" strike="noStrike" dirty="0">
                <a:solidFill>
                  <a:srgbClr val="515560"/>
                </a:solidFill>
                <a:effectLst/>
                <a:latin typeface="+mn-lt"/>
              </a:rPr>
              <a:t>, and </a:t>
            </a:r>
            <a:r>
              <a:rPr lang="de-DE" b="0" i="0" u="none" strike="noStrike" dirty="0" err="1">
                <a:solidFill>
                  <a:srgbClr val="515560"/>
                </a:solidFill>
                <a:effectLst/>
                <a:latin typeface="+mn-lt"/>
              </a:rPr>
              <a:t>coordinate</a:t>
            </a:r>
            <a:r>
              <a:rPr lang="de-DE" b="0" i="0" u="none" strike="noStrike" dirty="0">
                <a:solidFill>
                  <a:srgbClr val="515560"/>
                </a:solidFill>
                <a:effectLst/>
                <a:latin typeface="+mn-lt"/>
              </a:rPr>
              <a:t> </a:t>
            </a:r>
            <a:r>
              <a:rPr lang="de-DE" b="0" i="0" u="none" strike="noStrike" dirty="0" err="1">
                <a:solidFill>
                  <a:srgbClr val="515560"/>
                </a:solidFill>
                <a:effectLst/>
                <a:latin typeface="+mn-lt"/>
              </a:rPr>
              <a:t>policies</a:t>
            </a:r>
            <a:r>
              <a:rPr lang="de-DE" b="0" i="0" u="none" strike="noStrike" dirty="0">
                <a:solidFill>
                  <a:srgbClr val="515560"/>
                </a:solidFill>
                <a:effectLst/>
                <a:latin typeface="+mn-lt"/>
              </a:rPr>
              <a:t>. The </a:t>
            </a:r>
            <a:r>
              <a:rPr lang="de-DE" b="0" i="0" u="none" strike="noStrike" dirty="0" err="1">
                <a:solidFill>
                  <a:srgbClr val="515560"/>
                </a:solidFill>
                <a:effectLst/>
                <a:latin typeface="+mn-lt"/>
              </a:rPr>
              <a:t>ministers</a:t>
            </a:r>
            <a:r>
              <a:rPr lang="de-DE" b="0" i="0" u="none" strike="noStrike" dirty="0">
                <a:solidFill>
                  <a:srgbClr val="515560"/>
                </a:solidFill>
                <a:effectLst/>
                <a:latin typeface="+mn-lt"/>
              </a:rPr>
              <a:t> </a:t>
            </a:r>
            <a:r>
              <a:rPr lang="de-DE" b="0" i="0" u="none" strike="noStrike" dirty="0" err="1">
                <a:solidFill>
                  <a:srgbClr val="515560"/>
                </a:solidFill>
                <a:effectLst/>
                <a:latin typeface="+mn-lt"/>
              </a:rPr>
              <a:t>have</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authority</a:t>
            </a:r>
            <a:r>
              <a:rPr lang="de-DE" b="0" i="0" u="none" strike="noStrike" dirty="0">
                <a:solidFill>
                  <a:srgbClr val="515560"/>
                </a:solidFill>
                <a:effectLst/>
                <a:latin typeface="+mn-lt"/>
              </a:rPr>
              <a:t> </a:t>
            </a:r>
            <a:r>
              <a:rPr lang="de-DE" b="0" i="0" u="none" strike="noStrike" dirty="0" err="1">
                <a:solidFill>
                  <a:srgbClr val="515560"/>
                </a:solidFill>
                <a:effectLst/>
                <a:latin typeface="+mn-lt"/>
              </a:rPr>
              <a:t>to</a:t>
            </a:r>
            <a:r>
              <a:rPr lang="de-DE" b="0" i="0" u="none" strike="noStrike" dirty="0">
                <a:solidFill>
                  <a:srgbClr val="515560"/>
                </a:solidFill>
                <a:effectLst/>
                <a:latin typeface="+mn-lt"/>
              </a:rPr>
              <a:t> </a:t>
            </a:r>
            <a:r>
              <a:rPr lang="de-DE" b="0" i="0" u="none" strike="noStrike" dirty="0" err="1">
                <a:solidFill>
                  <a:srgbClr val="515560"/>
                </a:solidFill>
                <a:effectLst/>
                <a:latin typeface="+mn-lt"/>
              </a:rPr>
              <a:t>commit</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their</a:t>
            </a:r>
            <a:r>
              <a:rPr lang="de-DE" b="0" i="0" u="none" strike="noStrike" dirty="0">
                <a:solidFill>
                  <a:srgbClr val="515560"/>
                </a:solidFill>
                <a:effectLst/>
                <a:latin typeface="+mn-lt"/>
              </a:rPr>
              <a:t> </a:t>
            </a:r>
            <a:r>
              <a:rPr lang="de-DE" b="0" i="0" u="none" strike="noStrike" dirty="0" err="1">
                <a:solidFill>
                  <a:srgbClr val="515560"/>
                </a:solidFill>
                <a:effectLst/>
                <a:latin typeface="+mn-lt"/>
              </a:rPr>
              <a:t>governments</a:t>
            </a:r>
            <a:r>
              <a:rPr lang="de-DE" b="0" i="0" u="none" strike="noStrike" dirty="0">
                <a:solidFill>
                  <a:srgbClr val="515560"/>
                </a:solidFill>
                <a:effectLst/>
                <a:latin typeface="+mn-lt"/>
              </a:rPr>
              <a:t> </a:t>
            </a:r>
            <a:r>
              <a:rPr lang="de-DE" b="0" i="0" u="none" strike="noStrike" dirty="0" err="1">
                <a:solidFill>
                  <a:srgbClr val="515560"/>
                </a:solidFill>
                <a:effectLst/>
                <a:latin typeface="+mn-lt"/>
              </a:rPr>
              <a:t>to</a:t>
            </a:r>
            <a:r>
              <a:rPr lang="de-DE" b="0" i="0" u="none" strike="noStrike" dirty="0">
                <a:solidFill>
                  <a:srgbClr val="515560"/>
                </a:solidFill>
                <a:effectLst/>
                <a:latin typeface="+mn-lt"/>
              </a:rPr>
              <a:t>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actions</a:t>
            </a:r>
            <a:r>
              <a:rPr lang="de-DE" b="0" i="0" u="none" strike="noStrike" dirty="0">
                <a:solidFill>
                  <a:srgbClr val="515560"/>
                </a:solidFill>
                <a:effectLst/>
                <a:latin typeface="+mn-lt"/>
              </a:rPr>
              <a:t> </a:t>
            </a:r>
            <a:r>
              <a:rPr lang="de-DE" b="0" i="0" u="none" strike="noStrike" dirty="0" err="1">
                <a:solidFill>
                  <a:srgbClr val="515560"/>
                </a:solidFill>
                <a:effectLst/>
                <a:latin typeface="+mn-lt"/>
              </a:rPr>
              <a:t>agreed</a:t>
            </a:r>
            <a:r>
              <a:rPr lang="de-DE" b="0" i="0" u="none" strike="noStrike" dirty="0">
                <a:solidFill>
                  <a:srgbClr val="515560"/>
                </a:solidFill>
                <a:effectLst/>
                <a:latin typeface="+mn-lt"/>
              </a:rPr>
              <a:t> on in </a:t>
            </a:r>
            <a:r>
              <a:rPr lang="de-DE" b="0" i="0" u="none" strike="noStrike" dirty="0" err="1">
                <a:solidFill>
                  <a:srgbClr val="515560"/>
                </a:solidFill>
                <a:effectLst/>
                <a:latin typeface="+mn-lt"/>
              </a:rPr>
              <a:t>the</a:t>
            </a:r>
            <a:r>
              <a:rPr lang="de-DE" b="0" i="0" u="none" strike="noStrike" dirty="0">
                <a:solidFill>
                  <a:srgbClr val="515560"/>
                </a:solidFill>
                <a:effectLst/>
                <a:latin typeface="+mn-lt"/>
              </a:rPr>
              <a:t> </a:t>
            </a:r>
            <a:r>
              <a:rPr lang="de-DE" b="0" i="0" u="none" strike="noStrike" dirty="0" err="1">
                <a:solidFill>
                  <a:srgbClr val="515560"/>
                </a:solidFill>
                <a:effectLst/>
                <a:latin typeface="+mn-lt"/>
              </a:rPr>
              <a:t>meetings</a:t>
            </a:r>
            <a:r>
              <a:rPr lang="de-DE" b="0" i="0" u="none" strike="noStrike" dirty="0">
                <a:solidFill>
                  <a:srgbClr val="515560"/>
                </a:solidFill>
                <a:effectLst/>
                <a:latin typeface="+mn-lt"/>
              </a:rPr>
              <a:t>. </a:t>
            </a:r>
            <a:endParaRPr lang="de-DE" b="0" dirty="0">
              <a:latin typeface="+mn-lt"/>
            </a:endParaRPr>
          </a:p>
        </p:txBody>
      </p:sp>
      <p:sp>
        <p:nvSpPr>
          <p:cNvPr id="4" name="Foliennummernplatzhalter 3"/>
          <p:cNvSpPr>
            <a:spLocks noGrp="1"/>
          </p:cNvSpPr>
          <p:nvPr>
            <p:ph type="sldNum" sz="quarter" idx="5"/>
          </p:nvPr>
        </p:nvSpPr>
        <p:spPr/>
        <p:txBody>
          <a:bodyPr/>
          <a:lstStyle/>
          <a:p>
            <a:fld id="{2059A146-CB18-4CB6-B921-34402479599E}" type="slidenum">
              <a:rPr lang="de-DE" smtClean="0"/>
              <a:t>11</a:t>
            </a:fld>
            <a:endParaRPr lang="de-DE"/>
          </a:p>
        </p:txBody>
      </p:sp>
    </p:spTree>
    <p:extLst>
      <p:ext uri="{BB962C8B-B14F-4D97-AF65-F5344CB8AC3E}">
        <p14:creationId xmlns:p14="http://schemas.microsoft.com/office/powerpoint/2010/main" val="335429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Founded in 1949, the Council of Europe (today (2023) 46 member states / until 2022, 47 – Russia had to leave because of the war) is not an EU institution. The Council of Europe is a forum that is used to discuss general European issues. Since the mid-1990s, it has been primarily concerned with the issue of security in Europe and the protection of democracy and human rights.</a:t>
            </a:r>
            <a:endParaRPr lang="de-DE" dirty="0"/>
          </a:p>
        </p:txBody>
      </p:sp>
    </p:spTree>
    <p:extLst>
      <p:ext uri="{BB962C8B-B14F-4D97-AF65-F5344CB8AC3E}">
        <p14:creationId xmlns:p14="http://schemas.microsoft.com/office/powerpoint/2010/main" val="121611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07916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3E0FFA9A-5D18-4AD2-A725-4C344A5C73A8}"/>
              </a:ext>
            </a:extLst>
          </p:cNvPr>
          <p:cNvSpPr/>
          <p:nvPr userDrawn="1"/>
        </p:nvSpPr>
        <p:spPr>
          <a:xfrm>
            <a:off x="1"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Grafik 18">
            <a:extLst>
              <a:ext uri="{FF2B5EF4-FFF2-40B4-BE49-F238E27FC236}">
                <a16:creationId xmlns:a16="http://schemas.microsoft.com/office/drawing/2014/main" id="{66612BDE-EC95-4B84-B8CB-7663DD434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789" y="6392417"/>
            <a:ext cx="2161670" cy="474689"/>
          </a:xfrm>
          <a:prstGeom prst="rect">
            <a:avLst/>
          </a:prstGeom>
        </p:spPr>
      </p:pic>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000" spc="-50" baseline="0">
                <a:solidFill>
                  <a:schemeClr val="accent1"/>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0"/>
            <a:ext cx="10058400" cy="464682"/>
          </a:xfrm>
          <a:prstGeom prst="rect">
            <a:avLst/>
          </a:prstGeom>
        </p:spPr>
        <p:txBody>
          <a:bodyPr lIns="91440" rIns="91440">
            <a:normAutofit/>
          </a:bodyPr>
          <a:lstStyle>
            <a:lvl1pPr marL="0" indent="0" algn="l">
              <a:buNone/>
              <a:defRPr sz="2400" cap="all" spc="200" baseline="0">
                <a:solidFill>
                  <a:schemeClr val="accent2">
                    <a:lumMod val="60000"/>
                    <a:lumOff val="4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2248886A-F3F5-4072-9EF4-2491B2B05D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0458" y="241963"/>
            <a:ext cx="1989001" cy="1029026"/>
          </a:xfrm>
          <a:prstGeom prst="rect">
            <a:avLst/>
          </a:prstGeom>
        </p:spPr>
      </p:pic>
      <p:pic>
        <p:nvPicPr>
          <p:cNvPr id="25" name="Grafik 24">
            <a:extLst>
              <a:ext uri="{FF2B5EF4-FFF2-40B4-BE49-F238E27FC236}">
                <a16:creationId xmlns:a16="http://schemas.microsoft.com/office/drawing/2014/main" id="{7092603B-F5DF-427D-BDB6-3B2A775091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 y="6347762"/>
            <a:ext cx="2472271" cy="558733"/>
          </a:xfrm>
          <a:prstGeom prst="rect">
            <a:avLst/>
          </a:prstGeom>
        </p:spPr>
      </p:pic>
    </p:spTree>
    <p:extLst>
      <p:ext uri="{BB962C8B-B14F-4D97-AF65-F5344CB8AC3E}">
        <p14:creationId xmlns:p14="http://schemas.microsoft.com/office/powerpoint/2010/main" val="228753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097280" y="1122218"/>
            <a:ext cx="10058400" cy="4746876"/>
          </a:xfrm>
          <a:prstGeom prst="rect">
            <a:avLst/>
          </a:prstGeo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F265A9-03B2-43A4-9B73-D1C33FD096C4}" type="datetime1">
              <a:rPr lang="de-DE" smtClean="0"/>
              <a:t>11.01.24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spTree>
    <p:extLst>
      <p:ext uri="{BB962C8B-B14F-4D97-AF65-F5344CB8AC3E}">
        <p14:creationId xmlns:p14="http://schemas.microsoft.com/office/powerpoint/2010/main" val="284143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a:prstGeom prst="rect">
            <a:avLst/>
          </a:prstGeo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B00A9B-6CB3-41D5-8BD3-095A2EDAA008}" type="datetime1">
              <a:rPr lang="de-DE" smtClean="0"/>
              <a:t>11.01.24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pic>
        <p:nvPicPr>
          <p:cNvPr id="9" name="Grafik 8">
            <a:extLst>
              <a:ext uri="{FF2B5EF4-FFF2-40B4-BE49-F238E27FC236}">
                <a16:creationId xmlns:a16="http://schemas.microsoft.com/office/drawing/2014/main" id="{5BA5CC7C-6962-4862-8D6A-DC6AAE60C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34305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normAutofit/>
          </a:bodyPr>
          <a:lstStyle>
            <a:lvl1pPr marL="0">
              <a:defRPr sz="4000"/>
            </a:lvl1pPr>
          </a:lstStyle>
          <a:p>
            <a:r>
              <a:rPr lang="de-DE" dirty="0"/>
              <a:t>Mastertitelformat bearbeiten</a:t>
            </a:r>
            <a:endParaRPr lang="en-US" dirty="0"/>
          </a:p>
        </p:txBody>
      </p:sp>
    </p:spTree>
    <p:extLst>
      <p:ext uri="{BB962C8B-B14F-4D97-AF65-F5344CB8AC3E}">
        <p14:creationId xmlns:p14="http://schemas.microsoft.com/office/powerpoint/2010/main" val="6710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87767" y="286603"/>
            <a:ext cx="10267913" cy="702303"/>
          </a:xfrm>
        </p:spPr>
        <p:txBody>
          <a:bodyPr>
            <a:normAutofit/>
          </a:bodyPr>
          <a:lstStyle>
            <a:lvl1pPr marL="0">
              <a:defRPr sz="4000"/>
            </a:lvl1pPr>
          </a:lstStyle>
          <a:p>
            <a:r>
              <a:rPr lang="de-DE" dirty="0"/>
              <a:t>Mastertitelformat bearbeiten</a:t>
            </a:r>
            <a:endParaRPr lang="en-US" dirty="0"/>
          </a:p>
        </p:txBody>
      </p:sp>
      <p:sp>
        <p:nvSpPr>
          <p:cNvPr id="6" name="Inhaltsplatzhalter 2">
            <a:extLst>
              <a:ext uri="{FF2B5EF4-FFF2-40B4-BE49-F238E27FC236}">
                <a16:creationId xmlns:a16="http://schemas.microsoft.com/office/drawing/2014/main" id="{31F9BB54-E02F-4AA9-B6DF-74043BD753F8}"/>
              </a:ext>
            </a:extLst>
          </p:cNvPr>
          <p:cNvSpPr txBox="1">
            <a:spLocks/>
          </p:cNvSpPr>
          <p:nvPr userDrawn="1"/>
        </p:nvSpPr>
        <p:spPr>
          <a:xfrm>
            <a:off x="1066799" y="1417320"/>
            <a:ext cx="1005840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endParaRPr lang="de-DE" dirty="0"/>
          </a:p>
        </p:txBody>
      </p:sp>
      <p:sp>
        <p:nvSpPr>
          <p:cNvPr id="8" name="Content Placeholder 2">
            <a:extLst>
              <a:ext uri="{FF2B5EF4-FFF2-40B4-BE49-F238E27FC236}">
                <a16:creationId xmlns:a16="http://schemas.microsoft.com/office/drawing/2014/main" id="{A52D87AA-DC53-42C6-9EBC-351FCDF7272B}"/>
              </a:ext>
            </a:extLst>
          </p:cNvPr>
          <p:cNvSpPr>
            <a:spLocks noGrp="1"/>
          </p:cNvSpPr>
          <p:nvPr>
            <p:ph sz="half" idx="1" hasCustomPrompt="1"/>
          </p:nvPr>
        </p:nvSpPr>
        <p:spPr>
          <a:xfrm>
            <a:off x="887766" y="1203158"/>
            <a:ext cx="10237433" cy="4665936"/>
          </a:xfrm>
          <a:prstGeom prst="rect">
            <a:avLst/>
          </a:prstGeom>
        </p:spPr>
        <p:txBody>
          <a:bodyPr/>
          <a:lstStyle>
            <a:lvl1pP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60852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000" b="0">
                <a:solidFill>
                  <a:schemeClr val="accent1"/>
                </a:solidFill>
              </a:defRPr>
            </a:lvl1pPr>
          </a:lstStyle>
          <a:p>
            <a:r>
              <a:rPr lang="de-DE" dirty="0"/>
              <a:t>Mastertitelformat bearbeiten</a:t>
            </a:r>
            <a:endParaRPr lang="en-US" dirty="0"/>
          </a:p>
        </p:txBody>
      </p:sp>
      <p:sp>
        <p:nvSpPr>
          <p:cNvPr id="7" name="Rectangle 6"/>
          <p:cNvSpPr/>
          <p:nvPr/>
        </p:nvSpPr>
        <p:spPr>
          <a:xfrm>
            <a:off x="3175" y="6400800"/>
            <a:ext cx="12188825"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accent2">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fld id="{86326771-8C4E-46EB-AAEC-8A0A805B3D97}" type="datetime1">
              <a:rPr lang="de-DE" smtClean="0"/>
              <a:t>11.01.24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2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dirty="0"/>
              <a:t>Mastertitelformat bearbeiten</a:t>
            </a:r>
            <a:endParaRPr lang="en-US" dirty="0"/>
          </a:p>
        </p:txBody>
      </p:sp>
      <p:sp>
        <p:nvSpPr>
          <p:cNvPr id="3" name="Content Placeholder 2"/>
          <p:cNvSpPr>
            <a:spLocks noGrp="1"/>
          </p:cNvSpPr>
          <p:nvPr>
            <p:ph sz="half" idx="1"/>
          </p:nvPr>
        </p:nvSpPr>
        <p:spPr>
          <a:xfrm>
            <a:off x="1097279" y="1845734"/>
            <a:ext cx="4937760" cy="402336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217920" y="1845735"/>
            <a:ext cx="4937760" cy="402336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73931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63094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120812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a:extLst>
              <a:ext uri="{FF2B5EF4-FFF2-40B4-BE49-F238E27FC236}">
                <a16:creationId xmlns:a16="http://schemas.microsoft.com/office/drawing/2014/main" id="{4F89074E-2466-409C-8932-82BEA2F24E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8771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1"/>
                </a:solidFill>
              </a:defRPr>
            </a:lvl1pPr>
          </a:lstStyle>
          <a:p>
            <a:r>
              <a:rPr lang="de-DE" dirty="0"/>
              <a:t>Mastertitelformat bearbeiten</a:t>
            </a:r>
            <a:endParaRPr lang="en-US" dirty="0"/>
          </a:p>
        </p:txBody>
      </p:sp>
      <p:sp>
        <p:nvSpPr>
          <p:cNvPr id="3" name="Content Placeholder 2"/>
          <p:cNvSpPr>
            <a:spLocks noGrp="1"/>
          </p:cNvSpPr>
          <p:nvPr>
            <p:ph idx="1"/>
          </p:nvPr>
        </p:nvSpPr>
        <p:spPr>
          <a:xfrm>
            <a:off x="4800600" y="1354975"/>
            <a:ext cx="6492240" cy="4779818"/>
          </a:xfrm>
          <a:prstGeom prst="rect">
            <a:avLst/>
          </a:prstGeom>
        </p:spPr>
        <p:txBody>
          <a:bodyPr anchor="ctr" anchorCtr="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Tree>
    <p:extLst>
      <p:ext uri="{BB962C8B-B14F-4D97-AF65-F5344CB8AC3E}">
        <p14:creationId xmlns:p14="http://schemas.microsoft.com/office/powerpoint/2010/main" val="268967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pic>
        <p:nvPicPr>
          <p:cNvPr id="10" name="Grafik 9">
            <a:extLst>
              <a:ext uri="{FF2B5EF4-FFF2-40B4-BE49-F238E27FC236}">
                <a16:creationId xmlns:a16="http://schemas.microsoft.com/office/drawing/2014/main" id="{B0C94E20-CF00-496A-AAFE-FFE760C21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92837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9" name="Rectangle 8"/>
          <p:cNvSpPr/>
          <p:nvPr/>
        </p:nvSpPr>
        <p:spPr>
          <a:xfrm>
            <a:off x="0" y="6334316"/>
            <a:ext cx="12192001" cy="65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72357" y="286603"/>
            <a:ext cx="10383323" cy="702303"/>
          </a:xfrm>
          <a:prstGeom prst="rect">
            <a:avLst/>
          </a:prstGeom>
        </p:spPr>
        <p:txBody>
          <a:bodyPr vert="horz" lIns="91440" tIns="45720" rIns="91440" bIns="45720" rtlCol="0" anchor="b">
            <a:normAutofit/>
          </a:bodyPr>
          <a:lstStyle/>
          <a:p>
            <a:r>
              <a:rPr lang="de-DE" dirty="0"/>
              <a:t>Mastertitelformat bearbeiten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defRPr>
            </a:lvl1pPr>
          </a:lstStyle>
          <a:p>
            <a:fld id="{15DAC115-924B-4561-8D8B-60AD63F5E012}" type="datetime1">
              <a:rPr lang="de-DE" smtClean="0"/>
              <a:t>11.01.24</a:t>
            </a:fld>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de-DE"/>
              <a:t>Workshop politische Europabildung</a:t>
            </a:r>
            <a:endParaRPr lang="de-DE" dirty="0"/>
          </a:p>
        </p:txBody>
      </p:sp>
      <p:cxnSp>
        <p:nvCxnSpPr>
          <p:cNvPr id="10" name="Straight Connector 9"/>
          <p:cNvCxnSpPr/>
          <p:nvPr/>
        </p:nvCxnSpPr>
        <p:spPr>
          <a:xfrm>
            <a:off x="1193532" y="99800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F2A11FE2-AB42-43E1-88B9-CF031C7030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11481" y="6417900"/>
            <a:ext cx="1044199" cy="374569"/>
          </a:xfrm>
          <a:prstGeom prst="rect">
            <a:avLst/>
          </a:prstGeom>
        </p:spPr>
      </p:pic>
      <p:sp>
        <p:nvSpPr>
          <p:cNvPr id="12" name="Inhaltsplatzhalter 2">
            <a:extLst>
              <a:ext uri="{FF2B5EF4-FFF2-40B4-BE49-F238E27FC236}">
                <a16:creationId xmlns:a16="http://schemas.microsoft.com/office/drawing/2014/main" id="{CD787295-FB4B-4FC8-963F-CB7A5E5D30C5}"/>
              </a:ext>
            </a:extLst>
          </p:cNvPr>
          <p:cNvSpPr txBox="1">
            <a:spLocks/>
          </p:cNvSpPr>
          <p:nvPr userDrawn="1"/>
        </p:nvSpPr>
        <p:spPr>
          <a:xfrm>
            <a:off x="1066799" y="1417320"/>
            <a:ext cx="1005840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nSpc>
                <a:spcPct val="150000"/>
              </a:lnSpc>
            </a:pPr>
            <a:r>
              <a:rPr lang="de-DE" dirty="0"/>
              <a:t> </a:t>
            </a:r>
          </a:p>
        </p:txBody>
      </p:sp>
    </p:spTree>
    <p:extLst>
      <p:ext uri="{BB962C8B-B14F-4D97-AF65-F5344CB8AC3E}">
        <p14:creationId xmlns:p14="http://schemas.microsoft.com/office/powerpoint/2010/main" val="32971542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914400" rtl="0" eaLnBrk="1" latinLnBrk="0" hangingPunct="1">
        <a:lnSpc>
          <a:spcPct val="85000"/>
        </a:lnSpc>
        <a:spcBef>
          <a:spcPct val="0"/>
        </a:spcBef>
        <a:buNone/>
        <a:defRPr sz="4000" kern="1200" spc="-50" baseline="0">
          <a:solidFill>
            <a:schemeClr val="accent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35A41E-61BE-4EAE-86AA-AF28AD72F010}"/>
              </a:ext>
            </a:extLst>
          </p:cNvPr>
          <p:cNvSpPr>
            <a:spLocks noGrp="1"/>
          </p:cNvSpPr>
          <p:nvPr>
            <p:ph type="ctrTitle"/>
          </p:nvPr>
        </p:nvSpPr>
        <p:spPr/>
        <p:txBody>
          <a:bodyPr/>
          <a:lstStyle/>
          <a:p>
            <a:r>
              <a:rPr lang="de-DE" dirty="0" err="1"/>
              <a:t>It‘s</a:t>
            </a:r>
            <a:r>
              <a:rPr lang="de-DE" dirty="0"/>
              <a:t> Quiz Time!</a:t>
            </a:r>
          </a:p>
        </p:txBody>
      </p:sp>
      <p:sp>
        <p:nvSpPr>
          <p:cNvPr id="7" name="Untertitel 6">
            <a:extLst>
              <a:ext uri="{FF2B5EF4-FFF2-40B4-BE49-F238E27FC236}">
                <a16:creationId xmlns:a16="http://schemas.microsoft.com/office/drawing/2014/main" id="{1745264F-0495-4D61-878F-27A7F6EF8A1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45908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5D91-13D3-4337-84B0-ACBEDA6A80BE}"/>
              </a:ext>
            </a:extLst>
          </p:cNvPr>
          <p:cNvSpPr>
            <a:spLocks noGrp="1"/>
          </p:cNvSpPr>
          <p:nvPr>
            <p:ph type="title"/>
          </p:nvPr>
        </p:nvSpPr>
        <p:spPr>
          <a:xfrm>
            <a:off x="457200" y="594358"/>
            <a:ext cx="3200400" cy="2834641"/>
          </a:xfrm>
        </p:spPr>
        <p:txBody>
          <a:bodyPr>
            <a:normAutofit fontScale="90000"/>
          </a:bodyPr>
          <a:lstStyle/>
          <a:p>
            <a:r>
              <a:rPr lang="de-DE" dirty="0"/>
              <a:t>This </a:t>
            </a:r>
            <a:r>
              <a:rPr lang="de-DE" dirty="0" err="1"/>
              <a:t>institution</a:t>
            </a:r>
            <a:r>
              <a:rPr lang="de-DE" dirty="0"/>
              <a:t> </a:t>
            </a:r>
            <a:r>
              <a:rPr lang="de-DE" dirty="0" err="1"/>
              <a:t>meets</a:t>
            </a:r>
            <a:r>
              <a:rPr lang="de-DE" dirty="0"/>
              <a:t> in </a:t>
            </a:r>
            <a:r>
              <a:rPr lang="de-DE" dirty="0" err="1"/>
              <a:t>ten</a:t>
            </a:r>
            <a:r>
              <a:rPr lang="de-DE" dirty="0"/>
              <a:t> </a:t>
            </a:r>
            <a:r>
              <a:rPr lang="de-DE" dirty="0" err="1"/>
              <a:t>differently</a:t>
            </a:r>
            <a:r>
              <a:rPr lang="de-DE" dirty="0"/>
              <a:t> </a:t>
            </a:r>
            <a:r>
              <a:rPr lang="de-DE" dirty="0" err="1"/>
              <a:t>composed</a:t>
            </a:r>
            <a:r>
              <a:rPr lang="de-DE" dirty="0"/>
              <a:t> </a:t>
            </a:r>
            <a:r>
              <a:rPr lang="de-DE" dirty="0" err="1"/>
              <a:t>groups</a:t>
            </a:r>
            <a:r>
              <a:rPr lang="de-DE" dirty="0"/>
              <a:t> </a:t>
            </a:r>
            <a:r>
              <a:rPr lang="de-DE" dirty="0" err="1"/>
              <a:t>depending</a:t>
            </a:r>
            <a:r>
              <a:rPr lang="de-DE" dirty="0"/>
              <a:t> upon </a:t>
            </a:r>
            <a:r>
              <a:rPr lang="de-DE" dirty="0" err="1"/>
              <a:t>the</a:t>
            </a:r>
            <a:r>
              <a:rPr lang="de-DE" dirty="0"/>
              <a:t> </a:t>
            </a:r>
            <a:r>
              <a:rPr lang="de-DE" dirty="0" err="1"/>
              <a:t>issue</a:t>
            </a:r>
            <a:r>
              <a:rPr lang="de-DE" dirty="0"/>
              <a:t> at </a:t>
            </a:r>
            <a:r>
              <a:rPr lang="de-DE" dirty="0" err="1"/>
              <a:t>hand</a:t>
            </a:r>
            <a:r>
              <a:rPr lang="de-DE" dirty="0"/>
              <a:t>.</a:t>
            </a:r>
          </a:p>
        </p:txBody>
      </p:sp>
      <p:sp>
        <p:nvSpPr>
          <p:cNvPr id="5" name="Inhaltsplatzhalter 4">
            <a:extLst>
              <a:ext uri="{FF2B5EF4-FFF2-40B4-BE49-F238E27FC236}">
                <a16:creationId xmlns:a16="http://schemas.microsoft.com/office/drawing/2014/main" id="{C1B208B5-80E6-45CE-8E0B-CA9F7D12CB25}"/>
              </a:ext>
            </a:extLst>
          </p:cNvPr>
          <p:cNvSpPr>
            <a:spLocks noGrp="1"/>
          </p:cNvSpPr>
          <p:nvPr>
            <p:ph idx="1"/>
          </p:nvPr>
        </p:nvSpPr>
        <p:spPr/>
        <p:txBody>
          <a:bodyPr/>
          <a:lstStyle/>
          <a:p>
            <a:r>
              <a:rPr lang="de-DE" dirty="0"/>
              <a:t> The European Council</a:t>
            </a:r>
          </a:p>
          <a:p>
            <a:r>
              <a:rPr lang="de-DE" dirty="0"/>
              <a:t> The Council </a:t>
            </a:r>
            <a:r>
              <a:rPr lang="de-DE" dirty="0" err="1"/>
              <a:t>of</a:t>
            </a:r>
            <a:r>
              <a:rPr lang="de-DE" dirty="0"/>
              <a:t> </a:t>
            </a:r>
            <a:r>
              <a:rPr lang="de-DE" dirty="0" err="1"/>
              <a:t>the</a:t>
            </a:r>
            <a:r>
              <a:rPr lang="de-DE" dirty="0"/>
              <a:t> European Union</a:t>
            </a:r>
          </a:p>
          <a:p>
            <a:r>
              <a:rPr lang="de-DE" dirty="0"/>
              <a:t> The European </a:t>
            </a:r>
            <a:r>
              <a:rPr lang="de-DE" dirty="0" err="1"/>
              <a:t>Parliament</a:t>
            </a:r>
            <a:endParaRPr lang="de-DE" dirty="0"/>
          </a:p>
        </p:txBody>
      </p:sp>
      <p:sp>
        <p:nvSpPr>
          <p:cNvPr id="6" name="Textplatzhalter 5">
            <a:extLst>
              <a:ext uri="{FF2B5EF4-FFF2-40B4-BE49-F238E27FC236}">
                <a16:creationId xmlns:a16="http://schemas.microsoft.com/office/drawing/2014/main" id="{DDFC0D92-D57D-4BBE-B121-CBC8510F1CBD}"/>
              </a:ext>
            </a:extLst>
          </p:cNvPr>
          <p:cNvSpPr>
            <a:spLocks noGrp="1"/>
          </p:cNvSpPr>
          <p:nvPr>
            <p:ph type="body" sz="half" idx="2"/>
          </p:nvPr>
        </p:nvSpPr>
        <p:spPr>
          <a:xfrm>
            <a:off x="457200" y="3470562"/>
            <a:ext cx="3200400" cy="2834641"/>
          </a:xfrm>
        </p:spPr>
        <p:txBody>
          <a:bodyPr/>
          <a:lstStyle/>
          <a:p>
            <a:endParaRPr lang="de-DE"/>
          </a:p>
        </p:txBody>
      </p:sp>
    </p:spTree>
    <p:extLst>
      <p:ext uri="{BB962C8B-B14F-4D97-AF65-F5344CB8AC3E}">
        <p14:creationId xmlns:p14="http://schemas.microsoft.com/office/powerpoint/2010/main" val="129302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208B5-80E6-45CE-8E0B-CA9F7D12CB25}"/>
              </a:ext>
            </a:extLst>
          </p:cNvPr>
          <p:cNvSpPr>
            <a:spLocks noGrp="1"/>
          </p:cNvSpPr>
          <p:nvPr>
            <p:ph idx="1"/>
          </p:nvPr>
        </p:nvSpPr>
        <p:spPr/>
        <p:txBody>
          <a:bodyPr anchor="b"/>
          <a:lstStyle/>
          <a:p>
            <a:pPr marL="0" indent="0" algn="ctr">
              <a:buNone/>
            </a:pPr>
            <a:r>
              <a:rPr lang="de-DE" sz="3600" b="1" dirty="0"/>
              <a:t>The Council </a:t>
            </a:r>
            <a:r>
              <a:rPr lang="de-DE" sz="3600" b="1" dirty="0" err="1"/>
              <a:t>of</a:t>
            </a:r>
            <a:r>
              <a:rPr lang="de-DE" sz="3600" b="1" dirty="0"/>
              <a:t> </a:t>
            </a:r>
            <a:r>
              <a:rPr lang="de-DE" sz="3600" b="1" dirty="0" err="1"/>
              <a:t>the</a:t>
            </a:r>
            <a:r>
              <a:rPr lang="de-DE" sz="3600" b="1" dirty="0"/>
              <a:t> European Union</a:t>
            </a:r>
          </a:p>
        </p:txBody>
      </p:sp>
      <p:sp>
        <p:nvSpPr>
          <p:cNvPr id="6" name="Textplatzhalter 5">
            <a:extLst>
              <a:ext uri="{FF2B5EF4-FFF2-40B4-BE49-F238E27FC236}">
                <a16:creationId xmlns:a16="http://schemas.microsoft.com/office/drawing/2014/main" id="{CDDD12AF-69E7-4BC8-A287-4149DA7A9F08}"/>
              </a:ext>
            </a:extLst>
          </p:cNvPr>
          <p:cNvSpPr>
            <a:spLocks noGrp="1"/>
          </p:cNvSpPr>
          <p:nvPr>
            <p:ph type="body" sz="half" idx="2"/>
          </p:nvPr>
        </p:nvSpPr>
        <p:spPr>
          <a:xfrm>
            <a:off x="457200" y="3470562"/>
            <a:ext cx="3200400" cy="2834642"/>
          </a:xfrm>
        </p:spPr>
        <p:txBody>
          <a:bodyPr/>
          <a:lstStyle/>
          <a:p>
            <a:endParaRPr lang="de-DE"/>
          </a:p>
        </p:txBody>
      </p:sp>
      <p:pic>
        <p:nvPicPr>
          <p:cNvPr id="7" name="Grafik 6">
            <a:extLst>
              <a:ext uri="{FF2B5EF4-FFF2-40B4-BE49-F238E27FC236}">
                <a16:creationId xmlns:a16="http://schemas.microsoft.com/office/drawing/2014/main" id="{D339D294-556D-464A-9138-1D90E3417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7243"/>
          </a:xfrm>
          <a:prstGeom prst="rect">
            <a:avLst/>
          </a:prstGeom>
        </p:spPr>
      </p:pic>
      <p:sp>
        <p:nvSpPr>
          <p:cNvPr id="11" name="Titel 1">
            <a:extLst>
              <a:ext uri="{FF2B5EF4-FFF2-40B4-BE49-F238E27FC236}">
                <a16:creationId xmlns:a16="http://schemas.microsoft.com/office/drawing/2014/main" id="{4CD72106-518E-AE30-C7D2-AD3541F5783B}"/>
              </a:ext>
            </a:extLst>
          </p:cNvPr>
          <p:cNvSpPr>
            <a:spLocks noGrp="1"/>
          </p:cNvSpPr>
          <p:nvPr>
            <p:ph type="title"/>
          </p:nvPr>
        </p:nvSpPr>
        <p:spPr>
          <a:xfrm>
            <a:off x="457200" y="594358"/>
            <a:ext cx="3200400" cy="2834641"/>
          </a:xfrm>
        </p:spPr>
        <p:txBody>
          <a:bodyPr>
            <a:normAutofit fontScale="90000"/>
          </a:bodyPr>
          <a:lstStyle/>
          <a:p>
            <a:r>
              <a:rPr lang="de-DE" dirty="0"/>
              <a:t>This </a:t>
            </a:r>
            <a:r>
              <a:rPr lang="de-DE" dirty="0" err="1"/>
              <a:t>institution</a:t>
            </a:r>
            <a:r>
              <a:rPr lang="de-DE" dirty="0"/>
              <a:t> </a:t>
            </a:r>
            <a:r>
              <a:rPr lang="de-DE" dirty="0" err="1"/>
              <a:t>meets</a:t>
            </a:r>
            <a:r>
              <a:rPr lang="de-DE" dirty="0"/>
              <a:t> in </a:t>
            </a:r>
            <a:r>
              <a:rPr lang="de-DE" dirty="0" err="1"/>
              <a:t>ten</a:t>
            </a:r>
            <a:r>
              <a:rPr lang="de-DE" dirty="0"/>
              <a:t> </a:t>
            </a:r>
            <a:r>
              <a:rPr lang="de-DE" dirty="0" err="1"/>
              <a:t>differently</a:t>
            </a:r>
            <a:r>
              <a:rPr lang="de-DE" dirty="0"/>
              <a:t> </a:t>
            </a:r>
            <a:r>
              <a:rPr lang="de-DE" dirty="0" err="1"/>
              <a:t>composed</a:t>
            </a:r>
            <a:r>
              <a:rPr lang="de-DE" dirty="0"/>
              <a:t> </a:t>
            </a:r>
            <a:r>
              <a:rPr lang="de-DE" dirty="0" err="1"/>
              <a:t>groups</a:t>
            </a:r>
            <a:r>
              <a:rPr lang="de-DE" dirty="0"/>
              <a:t> </a:t>
            </a:r>
            <a:r>
              <a:rPr lang="de-DE" dirty="0" err="1"/>
              <a:t>depending</a:t>
            </a:r>
            <a:r>
              <a:rPr lang="de-DE" dirty="0"/>
              <a:t> upon </a:t>
            </a:r>
            <a:r>
              <a:rPr lang="de-DE" dirty="0" err="1"/>
              <a:t>the</a:t>
            </a:r>
            <a:r>
              <a:rPr lang="de-DE" dirty="0"/>
              <a:t> </a:t>
            </a:r>
            <a:r>
              <a:rPr lang="de-DE" dirty="0" err="1"/>
              <a:t>issue</a:t>
            </a:r>
            <a:r>
              <a:rPr lang="de-DE" dirty="0"/>
              <a:t> at </a:t>
            </a:r>
            <a:r>
              <a:rPr lang="de-DE" dirty="0" err="1"/>
              <a:t>hand</a:t>
            </a:r>
            <a:r>
              <a:rPr lang="de-DE" dirty="0"/>
              <a:t>.</a:t>
            </a:r>
          </a:p>
        </p:txBody>
      </p:sp>
    </p:spTree>
    <p:extLst>
      <p:ext uri="{BB962C8B-B14F-4D97-AF65-F5344CB8AC3E}">
        <p14:creationId xmlns:p14="http://schemas.microsoft.com/office/powerpoint/2010/main" val="30098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0AE86-9FC9-4FE9-BEDD-8D92566943FE}"/>
              </a:ext>
            </a:extLst>
          </p:cNvPr>
          <p:cNvSpPr>
            <a:spLocks noGrp="1"/>
          </p:cNvSpPr>
          <p:nvPr>
            <p:ph type="title"/>
          </p:nvPr>
        </p:nvSpPr>
        <p:spPr/>
        <p:txBody>
          <a:bodyPr>
            <a:normAutofit fontScale="90000"/>
          </a:bodyPr>
          <a:lstStyle/>
          <a:p>
            <a:r>
              <a:rPr lang="de-DE" dirty="0" err="1"/>
              <a:t>Which</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institutions</a:t>
            </a:r>
            <a:r>
              <a:rPr lang="de-DE" dirty="0"/>
              <a:t> </a:t>
            </a:r>
            <a:r>
              <a:rPr lang="de-DE" dirty="0" err="1"/>
              <a:t>is</a:t>
            </a:r>
            <a:r>
              <a:rPr lang="de-DE" dirty="0"/>
              <a:t> </a:t>
            </a:r>
            <a:r>
              <a:rPr lang="de-DE" u="sng" dirty="0"/>
              <a:t>not</a:t>
            </a:r>
            <a:r>
              <a:rPr lang="de-DE" dirty="0"/>
              <a:t> </a:t>
            </a:r>
            <a:r>
              <a:rPr lang="de-DE" dirty="0" err="1"/>
              <a:t>part</a:t>
            </a:r>
            <a:r>
              <a:rPr lang="de-DE" dirty="0"/>
              <a:t> </a:t>
            </a:r>
            <a:r>
              <a:rPr lang="de-DE" dirty="0" err="1"/>
              <a:t>of</a:t>
            </a:r>
            <a:r>
              <a:rPr lang="de-DE" dirty="0"/>
              <a:t> </a:t>
            </a:r>
            <a:r>
              <a:rPr lang="de-DE" dirty="0" err="1"/>
              <a:t>the</a:t>
            </a:r>
            <a:r>
              <a:rPr lang="de-DE" dirty="0"/>
              <a:t> EU?</a:t>
            </a:r>
          </a:p>
        </p:txBody>
      </p:sp>
      <p:sp>
        <p:nvSpPr>
          <p:cNvPr id="5" name="Inhaltsplatzhalter 4">
            <a:extLst>
              <a:ext uri="{FF2B5EF4-FFF2-40B4-BE49-F238E27FC236}">
                <a16:creationId xmlns:a16="http://schemas.microsoft.com/office/drawing/2014/main" id="{46D74886-34F5-4366-A015-90C7DA34E2EE}"/>
              </a:ext>
            </a:extLst>
          </p:cNvPr>
          <p:cNvSpPr>
            <a:spLocks noGrp="1"/>
          </p:cNvSpPr>
          <p:nvPr>
            <p:ph idx="1"/>
          </p:nvPr>
        </p:nvSpPr>
        <p:spPr/>
        <p:txBody>
          <a:bodyPr/>
          <a:lstStyle/>
          <a:p>
            <a:r>
              <a:rPr lang="de-DE" dirty="0"/>
              <a:t> The European </a:t>
            </a:r>
            <a:r>
              <a:rPr lang="de-DE" dirty="0" err="1"/>
              <a:t>Commission</a:t>
            </a:r>
            <a:endParaRPr lang="de-DE" dirty="0"/>
          </a:p>
          <a:p>
            <a:r>
              <a:rPr lang="de-DE" dirty="0"/>
              <a:t> The European Council</a:t>
            </a:r>
          </a:p>
          <a:p>
            <a:r>
              <a:rPr lang="de-DE" dirty="0"/>
              <a:t> The Council </a:t>
            </a:r>
            <a:r>
              <a:rPr lang="de-DE" dirty="0" err="1"/>
              <a:t>of</a:t>
            </a:r>
            <a:r>
              <a:rPr lang="de-DE" dirty="0"/>
              <a:t> Europe</a:t>
            </a:r>
          </a:p>
        </p:txBody>
      </p:sp>
      <p:sp>
        <p:nvSpPr>
          <p:cNvPr id="6" name="Textplatzhalter 5">
            <a:extLst>
              <a:ext uri="{FF2B5EF4-FFF2-40B4-BE49-F238E27FC236}">
                <a16:creationId xmlns:a16="http://schemas.microsoft.com/office/drawing/2014/main" id="{C9C5EED6-7677-416D-997F-BEDFD9728A81}"/>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06671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0AE86-9FC9-4FE9-BEDD-8D92566943FE}"/>
              </a:ext>
            </a:extLst>
          </p:cNvPr>
          <p:cNvSpPr>
            <a:spLocks noGrp="1"/>
          </p:cNvSpPr>
          <p:nvPr>
            <p:ph type="title"/>
          </p:nvPr>
        </p:nvSpPr>
        <p:spPr/>
        <p:txBody>
          <a:bodyPr>
            <a:normAutofit fontScale="90000"/>
          </a:bodyPr>
          <a:lstStyle/>
          <a:p>
            <a:r>
              <a:rPr lang="de-DE" dirty="0" err="1"/>
              <a:t>Which</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institutions</a:t>
            </a:r>
            <a:r>
              <a:rPr lang="de-DE" dirty="0"/>
              <a:t> </a:t>
            </a:r>
            <a:r>
              <a:rPr lang="de-DE" dirty="0" err="1"/>
              <a:t>is</a:t>
            </a:r>
            <a:r>
              <a:rPr lang="de-DE" dirty="0"/>
              <a:t> </a:t>
            </a:r>
            <a:r>
              <a:rPr lang="de-DE" u="sng" dirty="0"/>
              <a:t>not</a:t>
            </a:r>
            <a:r>
              <a:rPr lang="de-DE" dirty="0"/>
              <a:t> </a:t>
            </a:r>
            <a:r>
              <a:rPr lang="de-DE" dirty="0" err="1"/>
              <a:t>part</a:t>
            </a:r>
            <a:r>
              <a:rPr lang="de-DE" dirty="0"/>
              <a:t> </a:t>
            </a:r>
            <a:r>
              <a:rPr lang="de-DE" dirty="0" err="1"/>
              <a:t>of</a:t>
            </a:r>
            <a:r>
              <a:rPr lang="de-DE" dirty="0"/>
              <a:t> </a:t>
            </a:r>
            <a:r>
              <a:rPr lang="de-DE" dirty="0" err="1"/>
              <a:t>the</a:t>
            </a:r>
            <a:r>
              <a:rPr lang="de-DE" dirty="0"/>
              <a:t> EU?</a:t>
            </a:r>
          </a:p>
        </p:txBody>
      </p:sp>
      <p:sp>
        <p:nvSpPr>
          <p:cNvPr id="5" name="Inhaltsplatzhalter 4">
            <a:extLst>
              <a:ext uri="{FF2B5EF4-FFF2-40B4-BE49-F238E27FC236}">
                <a16:creationId xmlns:a16="http://schemas.microsoft.com/office/drawing/2014/main" id="{46D74886-34F5-4366-A015-90C7DA34E2EE}"/>
              </a:ext>
            </a:extLst>
          </p:cNvPr>
          <p:cNvSpPr>
            <a:spLocks noGrp="1"/>
          </p:cNvSpPr>
          <p:nvPr>
            <p:ph idx="1"/>
          </p:nvPr>
        </p:nvSpPr>
        <p:spPr/>
        <p:txBody>
          <a:bodyPr anchor="b"/>
          <a:lstStyle/>
          <a:p>
            <a:pPr marL="0" indent="0" algn="ctr">
              <a:buNone/>
            </a:pPr>
            <a:r>
              <a:rPr lang="de-DE" sz="3600" b="1" dirty="0"/>
              <a:t>The Council </a:t>
            </a:r>
            <a:r>
              <a:rPr lang="de-DE" sz="3600" b="1" dirty="0" err="1"/>
              <a:t>of</a:t>
            </a:r>
            <a:r>
              <a:rPr lang="de-DE" sz="3600" b="1" dirty="0"/>
              <a:t> Europe</a:t>
            </a:r>
          </a:p>
        </p:txBody>
      </p:sp>
      <p:sp>
        <p:nvSpPr>
          <p:cNvPr id="6" name="Textplatzhalter 5">
            <a:extLst>
              <a:ext uri="{FF2B5EF4-FFF2-40B4-BE49-F238E27FC236}">
                <a16:creationId xmlns:a16="http://schemas.microsoft.com/office/drawing/2014/main" id="{161B60CB-FD12-457E-B6D5-367C8489CD5B}"/>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4CD9204D-DD47-45C8-9AE8-6D0F10BD1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6226"/>
          </a:xfrm>
          <a:prstGeom prst="rect">
            <a:avLst/>
          </a:prstGeom>
        </p:spPr>
      </p:pic>
    </p:spTree>
    <p:extLst>
      <p:ext uri="{BB962C8B-B14F-4D97-AF65-F5344CB8AC3E}">
        <p14:creationId xmlns:p14="http://schemas.microsoft.com/office/powerpoint/2010/main" val="28055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9BC4-BDE8-4926-B14A-307EE1B7D9C2}"/>
              </a:ext>
            </a:extLst>
          </p:cNvPr>
          <p:cNvSpPr>
            <a:spLocks noGrp="1"/>
          </p:cNvSpPr>
          <p:nvPr>
            <p:ph type="title"/>
          </p:nvPr>
        </p:nvSpPr>
        <p:spPr/>
        <p:txBody>
          <a:bodyPr>
            <a:normAutofit fontScale="90000"/>
          </a:bodyPr>
          <a:lstStyle/>
          <a:p>
            <a:r>
              <a:rPr lang="de-DE" dirty="0" err="1"/>
              <a:t>When</a:t>
            </a:r>
            <a:r>
              <a:rPr lang="de-DE" dirty="0"/>
              <a:t> </a:t>
            </a:r>
            <a:r>
              <a:rPr lang="de-DE" dirty="0" err="1"/>
              <a:t>did</a:t>
            </a:r>
            <a:r>
              <a:rPr lang="de-DE" dirty="0"/>
              <a:t> </a:t>
            </a:r>
            <a:r>
              <a:rPr lang="de-DE" dirty="0" err="1"/>
              <a:t>the</a:t>
            </a:r>
            <a:r>
              <a:rPr lang="de-DE" dirty="0"/>
              <a:t> </a:t>
            </a:r>
            <a:r>
              <a:rPr lang="de-DE" dirty="0" err="1"/>
              <a:t>first</a:t>
            </a:r>
            <a:r>
              <a:rPr lang="de-DE" dirty="0"/>
              <a:t> </a:t>
            </a:r>
            <a:r>
              <a:rPr lang="de-DE" dirty="0" err="1"/>
              <a:t>direct</a:t>
            </a:r>
            <a:r>
              <a:rPr lang="de-DE" dirty="0"/>
              <a:t> </a:t>
            </a:r>
            <a:r>
              <a:rPr lang="de-DE" dirty="0" err="1"/>
              <a:t>elections</a:t>
            </a:r>
            <a:r>
              <a:rPr lang="de-DE" dirty="0"/>
              <a:t> </a:t>
            </a:r>
            <a:r>
              <a:rPr lang="de-DE" dirty="0" err="1"/>
              <a:t>for</a:t>
            </a:r>
            <a:r>
              <a:rPr lang="de-DE" dirty="0"/>
              <a:t> </a:t>
            </a:r>
            <a:r>
              <a:rPr lang="de-DE" dirty="0" err="1"/>
              <a:t>the</a:t>
            </a:r>
            <a:r>
              <a:rPr lang="de-DE" dirty="0"/>
              <a:t> European </a:t>
            </a:r>
            <a:r>
              <a:rPr lang="de-DE" dirty="0" err="1"/>
              <a:t>Parliament</a:t>
            </a:r>
            <a:r>
              <a:rPr lang="de-DE" dirty="0"/>
              <a:t> </a:t>
            </a:r>
            <a:r>
              <a:rPr lang="de-DE" dirty="0" err="1"/>
              <a:t>take</a:t>
            </a:r>
            <a:r>
              <a:rPr lang="de-DE" dirty="0"/>
              <a:t> </a:t>
            </a:r>
            <a:r>
              <a:rPr lang="de-DE" dirty="0" err="1"/>
              <a:t>place</a:t>
            </a:r>
            <a:r>
              <a:rPr lang="de-DE" dirty="0"/>
              <a:t>?</a:t>
            </a:r>
          </a:p>
        </p:txBody>
      </p:sp>
      <p:sp>
        <p:nvSpPr>
          <p:cNvPr id="5" name="Inhaltsplatzhalter 4">
            <a:extLst>
              <a:ext uri="{FF2B5EF4-FFF2-40B4-BE49-F238E27FC236}">
                <a16:creationId xmlns:a16="http://schemas.microsoft.com/office/drawing/2014/main" id="{1AE8524C-964C-47E1-840A-35FC24FCA736}"/>
              </a:ext>
            </a:extLst>
          </p:cNvPr>
          <p:cNvSpPr>
            <a:spLocks noGrp="1"/>
          </p:cNvSpPr>
          <p:nvPr>
            <p:ph idx="1"/>
          </p:nvPr>
        </p:nvSpPr>
        <p:spPr/>
        <p:txBody>
          <a:bodyPr/>
          <a:lstStyle/>
          <a:p>
            <a:r>
              <a:rPr lang="de-DE" dirty="0"/>
              <a:t> 1957</a:t>
            </a:r>
          </a:p>
          <a:p>
            <a:r>
              <a:rPr lang="de-DE" dirty="0"/>
              <a:t> 1979</a:t>
            </a:r>
          </a:p>
          <a:p>
            <a:r>
              <a:rPr lang="de-DE" dirty="0"/>
              <a:t> 2009</a:t>
            </a:r>
          </a:p>
        </p:txBody>
      </p:sp>
      <p:sp>
        <p:nvSpPr>
          <p:cNvPr id="6" name="Textplatzhalter 5">
            <a:extLst>
              <a:ext uri="{FF2B5EF4-FFF2-40B4-BE49-F238E27FC236}">
                <a16:creationId xmlns:a16="http://schemas.microsoft.com/office/drawing/2014/main" id="{2ED9B28B-BE5E-45A1-8C98-9EA4429E2172}"/>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5248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9BC4-BDE8-4926-B14A-307EE1B7D9C2}"/>
              </a:ext>
            </a:extLst>
          </p:cNvPr>
          <p:cNvSpPr>
            <a:spLocks noGrp="1"/>
          </p:cNvSpPr>
          <p:nvPr>
            <p:ph type="title"/>
          </p:nvPr>
        </p:nvSpPr>
        <p:spPr/>
        <p:txBody>
          <a:bodyPr>
            <a:normAutofit fontScale="90000"/>
          </a:bodyPr>
          <a:lstStyle/>
          <a:p>
            <a:r>
              <a:rPr lang="de-DE" dirty="0" err="1"/>
              <a:t>When</a:t>
            </a:r>
            <a:r>
              <a:rPr lang="de-DE" dirty="0"/>
              <a:t> </a:t>
            </a:r>
            <a:r>
              <a:rPr lang="de-DE" dirty="0" err="1"/>
              <a:t>did</a:t>
            </a:r>
            <a:r>
              <a:rPr lang="de-DE" dirty="0"/>
              <a:t> </a:t>
            </a:r>
            <a:r>
              <a:rPr lang="de-DE" dirty="0" err="1"/>
              <a:t>the</a:t>
            </a:r>
            <a:r>
              <a:rPr lang="de-DE" dirty="0"/>
              <a:t> </a:t>
            </a:r>
            <a:r>
              <a:rPr lang="de-DE" dirty="0" err="1"/>
              <a:t>first</a:t>
            </a:r>
            <a:r>
              <a:rPr lang="de-DE" dirty="0"/>
              <a:t> </a:t>
            </a:r>
            <a:r>
              <a:rPr lang="de-DE" dirty="0" err="1"/>
              <a:t>direct</a:t>
            </a:r>
            <a:r>
              <a:rPr lang="de-DE" dirty="0"/>
              <a:t> </a:t>
            </a:r>
            <a:r>
              <a:rPr lang="de-DE" dirty="0" err="1"/>
              <a:t>elections</a:t>
            </a:r>
            <a:r>
              <a:rPr lang="de-DE" dirty="0"/>
              <a:t> </a:t>
            </a:r>
            <a:r>
              <a:rPr lang="de-DE" dirty="0" err="1"/>
              <a:t>for</a:t>
            </a:r>
            <a:r>
              <a:rPr lang="de-DE" dirty="0"/>
              <a:t> </a:t>
            </a:r>
            <a:r>
              <a:rPr lang="de-DE" dirty="0" err="1"/>
              <a:t>the</a:t>
            </a:r>
            <a:r>
              <a:rPr lang="de-DE" dirty="0"/>
              <a:t> European </a:t>
            </a:r>
            <a:r>
              <a:rPr lang="de-DE" dirty="0" err="1"/>
              <a:t>Parliament</a:t>
            </a:r>
            <a:r>
              <a:rPr lang="de-DE" dirty="0"/>
              <a:t> </a:t>
            </a:r>
            <a:r>
              <a:rPr lang="de-DE" dirty="0" err="1"/>
              <a:t>take</a:t>
            </a:r>
            <a:r>
              <a:rPr lang="de-DE" dirty="0"/>
              <a:t> </a:t>
            </a:r>
            <a:r>
              <a:rPr lang="de-DE" dirty="0" err="1"/>
              <a:t>place</a:t>
            </a:r>
            <a:r>
              <a:rPr lang="de-DE" dirty="0"/>
              <a:t>?</a:t>
            </a:r>
          </a:p>
        </p:txBody>
      </p:sp>
      <p:sp>
        <p:nvSpPr>
          <p:cNvPr id="5" name="Inhaltsplatzhalter 4">
            <a:extLst>
              <a:ext uri="{FF2B5EF4-FFF2-40B4-BE49-F238E27FC236}">
                <a16:creationId xmlns:a16="http://schemas.microsoft.com/office/drawing/2014/main" id="{1AE8524C-964C-47E1-840A-35FC24FCA736}"/>
              </a:ext>
            </a:extLst>
          </p:cNvPr>
          <p:cNvSpPr>
            <a:spLocks noGrp="1"/>
          </p:cNvSpPr>
          <p:nvPr>
            <p:ph idx="1"/>
          </p:nvPr>
        </p:nvSpPr>
        <p:spPr/>
        <p:txBody>
          <a:bodyPr anchor="b"/>
          <a:lstStyle/>
          <a:p>
            <a:pPr marL="0" indent="0" algn="ctr">
              <a:buNone/>
            </a:pPr>
            <a:r>
              <a:rPr lang="de-DE" sz="3600" b="1" dirty="0"/>
              <a:t>1979</a:t>
            </a:r>
          </a:p>
        </p:txBody>
      </p:sp>
      <p:sp>
        <p:nvSpPr>
          <p:cNvPr id="8" name="Textplatzhalter 7">
            <a:extLst>
              <a:ext uri="{FF2B5EF4-FFF2-40B4-BE49-F238E27FC236}">
                <a16:creationId xmlns:a16="http://schemas.microsoft.com/office/drawing/2014/main" id="{69B89E75-DBE8-4597-90F4-E4BDA33879DF}"/>
              </a:ext>
            </a:extLst>
          </p:cNvPr>
          <p:cNvSpPr>
            <a:spLocks noGrp="1"/>
          </p:cNvSpPr>
          <p:nvPr>
            <p:ph type="body" sz="half" idx="2"/>
          </p:nvPr>
        </p:nvSpPr>
        <p:spPr/>
        <p:txBody>
          <a:bodyPr/>
          <a:lstStyle/>
          <a:p>
            <a:endParaRPr lang="de-DE"/>
          </a:p>
        </p:txBody>
      </p:sp>
      <p:pic>
        <p:nvPicPr>
          <p:cNvPr id="6" name="Grafik 5">
            <a:extLst>
              <a:ext uri="{FF2B5EF4-FFF2-40B4-BE49-F238E27FC236}">
                <a16:creationId xmlns:a16="http://schemas.microsoft.com/office/drawing/2014/main" id="{278DDEE1-2D09-4C12-820A-75AB5E2E4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099" y="1726552"/>
            <a:ext cx="4933838" cy="2775284"/>
          </a:xfrm>
          <a:prstGeom prst="rect">
            <a:avLst/>
          </a:prstGeom>
        </p:spPr>
      </p:pic>
      <p:pic>
        <p:nvPicPr>
          <p:cNvPr id="7" name="Grafik 6">
            <a:extLst>
              <a:ext uri="{FF2B5EF4-FFF2-40B4-BE49-F238E27FC236}">
                <a16:creationId xmlns:a16="http://schemas.microsoft.com/office/drawing/2014/main" id="{1644F721-99E4-4A44-ADC8-CAF56DB58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245" y="1971193"/>
            <a:ext cx="3403475" cy="2286001"/>
          </a:xfrm>
          <a:prstGeom prst="rect">
            <a:avLst/>
          </a:prstGeom>
        </p:spPr>
      </p:pic>
    </p:spTree>
    <p:extLst>
      <p:ext uri="{BB962C8B-B14F-4D97-AF65-F5344CB8AC3E}">
        <p14:creationId xmlns:p14="http://schemas.microsoft.com/office/powerpoint/2010/main" val="308680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DDED3-A6CF-4DB2-84D0-8ACAF970331F}"/>
              </a:ext>
            </a:extLst>
          </p:cNvPr>
          <p:cNvSpPr>
            <a:spLocks noGrp="1"/>
          </p:cNvSpPr>
          <p:nvPr>
            <p:ph type="title"/>
          </p:nvPr>
        </p:nvSpPr>
        <p:spPr>
          <a:xfrm>
            <a:off x="465512" y="1143000"/>
            <a:ext cx="3200400" cy="2286000"/>
          </a:xfrm>
        </p:spPr>
        <p:txBody>
          <a:bodyPr>
            <a:normAutofit fontScale="90000"/>
          </a:bodyPr>
          <a:lstStyle/>
          <a:p>
            <a:r>
              <a:rPr lang="de-DE" dirty="0"/>
              <a:t>These </a:t>
            </a:r>
            <a:r>
              <a:rPr lang="de-DE" dirty="0" err="1"/>
              <a:t>institutions</a:t>
            </a:r>
            <a:r>
              <a:rPr lang="de-DE" dirty="0"/>
              <a:t> </a:t>
            </a:r>
            <a:r>
              <a:rPr lang="de-DE" dirty="0" err="1"/>
              <a:t>can</a:t>
            </a:r>
            <a:r>
              <a:rPr lang="de-DE" dirty="0"/>
              <a:t> </a:t>
            </a:r>
            <a:r>
              <a:rPr lang="de-DE" dirty="0" err="1"/>
              <a:t>amend</a:t>
            </a:r>
            <a:r>
              <a:rPr lang="de-DE" dirty="0"/>
              <a:t> </a:t>
            </a:r>
            <a:r>
              <a:rPr lang="de-DE" dirty="0" err="1"/>
              <a:t>proposals</a:t>
            </a:r>
            <a:r>
              <a:rPr lang="de-DE" dirty="0"/>
              <a:t> </a:t>
            </a:r>
            <a:r>
              <a:rPr lang="de-DE" dirty="0" err="1"/>
              <a:t>for</a:t>
            </a:r>
            <a:r>
              <a:rPr lang="de-DE" dirty="0"/>
              <a:t> </a:t>
            </a:r>
            <a:r>
              <a:rPr lang="de-DE" dirty="0" err="1"/>
              <a:t>new</a:t>
            </a:r>
            <a:r>
              <a:rPr lang="de-DE" dirty="0"/>
              <a:t> </a:t>
            </a:r>
            <a:r>
              <a:rPr lang="de-DE" dirty="0" err="1"/>
              <a:t>laws</a:t>
            </a:r>
            <a:r>
              <a:rPr lang="de-DE" dirty="0"/>
              <a:t> in </a:t>
            </a:r>
            <a:r>
              <a:rPr lang="de-DE" dirty="0" err="1"/>
              <a:t>the</a:t>
            </a:r>
            <a:r>
              <a:rPr lang="de-DE" dirty="0"/>
              <a:t> EU and </a:t>
            </a:r>
            <a:r>
              <a:rPr lang="de-DE" dirty="0" err="1"/>
              <a:t>must</a:t>
            </a:r>
            <a:r>
              <a:rPr lang="de-DE" dirty="0"/>
              <a:t> </a:t>
            </a:r>
            <a:r>
              <a:rPr lang="de-DE" dirty="0" err="1"/>
              <a:t>approve</a:t>
            </a:r>
            <a:r>
              <a:rPr lang="de-DE" dirty="0"/>
              <a:t> </a:t>
            </a:r>
            <a:r>
              <a:rPr lang="de-DE" dirty="0" err="1"/>
              <a:t>new</a:t>
            </a:r>
            <a:r>
              <a:rPr lang="de-DE" dirty="0"/>
              <a:t> </a:t>
            </a:r>
            <a:r>
              <a:rPr lang="de-DE" dirty="0" err="1"/>
              <a:t>laws</a:t>
            </a:r>
            <a:r>
              <a:rPr lang="de-DE" dirty="0"/>
              <a:t>.</a:t>
            </a:r>
          </a:p>
        </p:txBody>
      </p:sp>
      <p:sp>
        <p:nvSpPr>
          <p:cNvPr id="5" name="Inhaltsplatzhalter 4">
            <a:extLst>
              <a:ext uri="{FF2B5EF4-FFF2-40B4-BE49-F238E27FC236}">
                <a16:creationId xmlns:a16="http://schemas.microsoft.com/office/drawing/2014/main" id="{A0DC7E5A-58F8-4E8A-A1B2-D170E5F6C8F3}"/>
              </a:ext>
            </a:extLst>
          </p:cNvPr>
          <p:cNvSpPr>
            <a:spLocks noGrp="1"/>
          </p:cNvSpPr>
          <p:nvPr>
            <p:ph idx="1"/>
          </p:nvPr>
        </p:nvSpPr>
        <p:spPr/>
        <p:txBody>
          <a:bodyPr/>
          <a:lstStyle/>
          <a:p>
            <a:r>
              <a:rPr lang="de-DE" dirty="0"/>
              <a:t> The Council </a:t>
            </a:r>
            <a:r>
              <a:rPr lang="de-DE" dirty="0" err="1"/>
              <a:t>of</a:t>
            </a:r>
            <a:r>
              <a:rPr lang="de-DE" dirty="0"/>
              <a:t> </a:t>
            </a:r>
            <a:r>
              <a:rPr lang="de-DE" dirty="0" err="1"/>
              <a:t>the</a:t>
            </a:r>
            <a:r>
              <a:rPr lang="de-DE" dirty="0"/>
              <a:t> European Union and </a:t>
            </a:r>
            <a:r>
              <a:rPr lang="de-DE" dirty="0" err="1"/>
              <a:t>the</a:t>
            </a:r>
            <a:r>
              <a:rPr lang="de-DE" dirty="0"/>
              <a:t> European </a:t>
            </a:r>
            <a:r>
              <a:rPr lang="de-DE" dirty="0" err="1"/>
              <a:t>Parliament</a:t>
            </a:r>
            <a:endParaRPr lang="de-DE" dirty="0"/>
          </a:p>
          <a:p>
            <a:r>
              <a:rPr lang="de-DE" dirty="0"/>
              <a:t> The European </a:t>
            </a:r>
            <a:r>
              <a:rPr lang="de-DE" dirty="0" err="1"/>
              <a:t>Parliament</a:t>
            </a:r>
            <a:r>
              <a:rPr lang="de-DE" dirty="0"/>
              <a:t> and </a:t>
            </a:r>
            <a:r>
              <a:rPr lang="de-DE" dirty="0" err="1"/>
              <a:t>the</a:t>
            </a:r>
            <a:r>
              <a:rPr lang="de-DE" dirty="0"/>
              <a:t> European Council</a:t>
            </a:r>
          </a:p>
          <a:p>
            <a:r>
              <a:rPr lang="de-DE" dirty="0"/>
              <a:t> The European Court </a:t>
            </a:r>
            <a:r>
              <a:rPr lang="de-DE" dirty="0" err="1"/>
              <a:t>of</a:t>
            </a:r>
            <a:r>
              <a:rPr lang="de-DE" dirty="0"/>
              <a:t> Justice and </a:t>
            </a:r>
            <a:r>
              <a:rPr lang="de-DE" dirty="0" err="1"/>
              <a:t>the</a:t>
            </a:r>
            <a:r>
              <a:rPr lang="de-DE" dirty="0"/>
              <a:t> European </a:t>
            </a:r>
            <a:r>
              <a:rPr lang="de-DE" dirty="0" err="1"/>
              <a:t>Parliament</a:t>
            </a:r>
            <a:endParaRPr lang="de-DE" dirty="0"/>
          </a:p>
        </p:txBody>
      </p:sp>
      <p:sp>
        <p:nvSpPr>
          <p:cNvPr id="6" name="Textplatzhalter 5">
            <a:extLst>
              <a:ext uri="{FF2B5EF4-FFF2-40B4-BE49-F238E27FC236}">
                <a16:creationId xmlns:a16="http://schemas.microsoft.com/office/drawing/2014/main" id="{FDE7524B-00E8-421B-A92B-CB94BDE15A8D}"/>
              </a:ext>
            </a:extLst>
          </p:cNvPr>
          <p:cNvSpPr>
            <a:spLocks noGrp="1"/>
          </p:cNvSpPr>
          <p:nvPr>
            <p:ph type="body" sz="half" idx="2"/>
          </p:nvPr>
        </p:nvSpPr>
        <p:spPr>
          <a:xfrm>
            <a:off x="457200" y="3759200"/>
            <a:ext cx="3200400" cy="2546004"/>
          </a:xfrm>
        </p:spPr>
        <p:txBody>
          <a:bodyPr/>
          <a:lstStyle/>
          <a:p>
            <a:endParaRPr lang="de-DE"/>
          </a:p>
        </p:txBody>
      </p:sp>
    </p:spTree>
    <p:extLst>
      <p:ext uri="{BB962C8B-B14F-4D97-AF65-F5344CB8AC3E}">
        <p14:creationId xmlns:p14="http://schemas.microsoft.com/office/powerpoint/2010/main" val="276146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A0DC7E5A-58F8-4E8A-A1B2-D170E5F6C8F3}"/>
              </a:ext>
            </a:extLst>
          </p:cNvPr>
          <p:cNvSpPr>
            <a:spLocks noGrp="1"/>
          </p:cNvSpPr>
          <p:nvPr>
            <p:ph idx="1"/>
          </p:nvPr>
        </p:nvSpPr>
        <p:spPr/>
        <p:txBody>
          <a:bodyPr anchor="b"/>
          <a:lstStyle/>
          <a:p>
            <a:pPr marL="0" indent="0" algn="ctr">
              <a:buNone/>
            </a:pPr>
            <a:r>
              <a:rPr lang="de-DE" sz="3600" dirty="0"/>
              <a:t>The Council </a:t>
            </a:r>
            <a:r>
              <a:rPr lang="de-DE" sz="3600" dirty="0" err="1"/>
              <a:t>of</a:t>
            </a:r>
            <a:r>
              <a:rPr lang="de-DE" sz="3600" dirty="0"/>
              <a:t> </a:t>
            </a:r>
            <a:r>
              <a:rPr lang="de-DE" sz="3600" dirty="0" err="1"/>
              <a:t>the</a:t>
            </a:r>
            <a:r>
              <a:rPr lang="de-DE" sz="3600" dirty="0"/>
              <a:t> European Union and </a:t>
            </a:r>
            <a:r>
              <a:rPr lang="de-DE" sz="3600" dirty="0" err="1"/>
              <a:t>the</a:t>
            </a:r>
            <a:r>
              <a:rPr lang="de-DE" sz="3600" dirty="0"/>
              <a:t> European </a:t>
            </a:r>
            <a:r>
              <a:rPr lang="de-DE" sz="3600" dirty="0" err="1"/>
              <a:t>Parliament</a:t>
            </a:r>
            <a:endParaRPr lang="de-DE" sz="3600" b="1" dirty="0"/>
          </a:p>
        </p:txBody>
      </p:sp>
      <p:pic>
        <p:nvPicPr>
          <p:cNvPr id="2050" name="Picture 2" descr="European Parliament | European Union Agency for Fundamental Rights">
            <a:extLst>
              <a:ext uri="{FF2B5EF4-FFF2-40B4-BE49-F238E27FC236}">
                <a16:creationId xmlns:a16="http://schemas.microsoft.com/office/drawing/2014/main" id="{91DDCC14-D7F6-8B75-1782-8CD3C2F2D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754" y="1812286"/>
            <a:ext cx="2434536" cy="19325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licy - EuChemS Newsletters">
            <a:extLst>
              <a:ext uri="{FF2B5EF4-FFF2-40B4-BE49-F238E27FC236}">
                <a16:creationId xmlns:a16="http://schemas.microsoft.com/office/drawing/2014/main" id="{A9F45D00-7D84-1C3E-53C0-77FD465BB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0" y="1812286"/>
            <a:ext cx="2540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79663C0A-CBAC-FB86-61DE-13420D6A50BF}"/>
              </a:ext>
            </a:extLst>
          </p:cNvPr>
          <p:cNvSpPr txBox="1">
            <a:spLocks/>
          </p:cNvSpPr>
          <p:nvPr/>
        </p:nvSpPr>
        <p:spPr>
          <a:xfrm>
            <a:off x="465512" y="683394"/>
            <a:ext cx="3200400" cy="2735981"/>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3600" b="0" kern="1200" spc="-50" baseline="0">
                <a:solidFill>
                  <a:schemeClr val="bg1"/>
                </a:solidFill>
                <a:latin typeface="+mj-lt"/>
                <a:ea typeface="+mj-ea"/>
                <a:cs typeface="+mj-cs"/>
              </a:defRPr>
            </a:lvl1pPr>
          </a:lstStyle>
          <a:p>
            <a:r>
              <a:rPr lang="de-DE" dirty="0"/>
              <a:t>These </a:t>
            </a:r>
            <a:r>
              <a:rPr lang="de-DE" dirty="0" err="1"/>
              <a:t>institutions</a:t>
            </a:r>
            <a:r>
              <a:rPr lang="de-DE" dirty="0"/>
              <a:t> </a:t>
            </a:r>
            <a:r>
              <a:rPr lang="de-DE" dirty="0" err="1"/>
              <a:t>can</a:t>
            </a:r>
            <a:r>
              <a:rPr lang="de-DE" dirty="0"/>
              <a:t> </a:t>
            </a:r>
            <a:r>
              <a:rPr lang="de-DE" dirty="0" err="1"/>
              <a:t>amend</a:t>
            </a:r>
            <a:r>
              <a:rPr lang="de-DE" dirty="0"/>
              <a:t> </a:t>
            </a:r>
            <a:r>
              <a:rPr lang="de-DE" dirty="0" err="1"/>
              <a:t>proposals</a:t>
            </a:r>
            <a:r>
              <a:rPr lang="de-DE" dirty="0"/>
              <a:t> </a:t>
            </a:r>
            <a:r>
              <a:rPr lang="de-DE" dirty="0" err="1"/>
              <a:t>for</a:t>
            </a:r>
            <a:r>
              <a:rPr lang="de-DE" dirty="0"/>
              <a:t> </a:t>
            </a:r>
            <a:r>
              <a:rPr lang="de-DE" dirty="0" err="1"/>
              <a:t>new</a:t>
            </a:r>
            <a:r>
              <a:rPr lang="de-DE" dirty="0"/>
              <a:t> </a:t>
            </a:r>
            <a:r>
              <a:rPr lang="de-DE" dirty="0" err="1"/>
              <a:t>laws</a:t>
            </a:r>
            <a:r>
              <a:rPr lang="de-DE" dirty="0"/>
              <a:t> in </a:t>
            </a:r>
            <a:r>
              <a:rPr lang="de-DE" dirty="0" err="1"/>
              <a:t>the</a:t>
            </a:r>
            <a:r>
              <a:rPr lang="de-DE" dirty="0"/>
              <a:t> EU and </a:t>
            </a:r>
            <a:r>
              <a:rPr lang="de-DE" dirty="0" err="1"/>
              <a:t>must</a:t>
            </a:r>
            <a:r>
              <a:rPr lang="de-DE" dirty="0"/>
              <a:t> </a:t>
            </a:r>
            <a:r>
              <a:rPr lang="de-DE" dirty="0" err="1"/>
              <a:t>approve</a:t>
            </a:r>
            <a:r>
              <a:rPr lang="de-DE" dirty="0"/>
              <a:t> </a:t>
            </a:r>
            <a:r>
              <a:rPr lang="de-DE" dirty="0" err="1"/>
              <a:t>new</a:t>
            </a:r>
            <a:r>
              <a:rPr lang="de-DE" dirty="0"/>
              <a:t> </a:t>
            </a:r>
            <a:r>
              <a:rPr lang="de-DE" dirty="0" err="1"/>
              <a:t>laws</a:t>
            </a:r>
            <a:r>
              <a:rPr lang="de-DE" dirty="0"/>
              <a:t>.</a:t>
            </a:r>
          </a:p>
        </p:txBody>
      </p:sp>
    </p:spTree>
    <p:extLst>
      <p:ext uri="{BB962C8B-B14F-4D97-AF65-F5344CB8AC3E}">
        <p14:creationId xmlns:p14="http://schemas.microsoft.com/office/powerpoint/2010/main" val="348332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9290-0B90-4BFB-9C94-953E638613E4}"/>
              </a:ext>
            </a:extLst>
          </p:cNvPr>
          <p:cNvSpPr>
            <a:spLocks noGrp="1"/>
          </p:cNvSpPr>
          <p:nvPr>
            <p:ph type="title"/>
          </p:nvPr>
        </p:nvSpPr>
        <p:spPr/>
        <p:txBody>
          <a:bodyPr/>
          <a:lstStyle/>
          <a:p>
            <a:r>
              <a:rPr lang="de-DE" dirty="0" err="1"/>
              <a:t>How</a:t>
            </a:r>
            <a:r>
              <a:rPr lang="de-DE" dirty="0"/>
              <a:t> </a:t>
            </a:r>
            <a:r>
              <a:rPr lang="de-DE" dirty="0" err="1"/>
              <a:t>many</a:t>
            </a:r>
            <a:r>
              <a:rPr lang="de-DE" dirty="0"/>
              <a:t> </a:t>
            </a:r>
            <a:r>
              <a:rPr lang="de-DE" dirty="0" err="1"/>
              <a:t>citizens</a:t>
            </a:r>
            <a:r>
              <a:rPr lang="de-DE" dirty="0"/>
              <a:t> live in </a:t>
            </a:r>
            <a:r>
              <a:rPr lang="de-DE" dirty="0" err="1"/>
              <a:t>the</a:t>
            </a:r>
            <a:r>
              <a:rPr lang="de-DE" dirty="0"/>
              <a:t> EU?</a:t>
            </a:r>
          </a:p>
        </p:txBody>
      </p:sp>
      <p:sp>
        <p:nvSpPr>
          <p:cNvPr id="9" name="Inhaltsplatzhalter 8">
            <a:extLst>
              <a:ext uri="{FF2B5EF4-FFF2-40B4-BE49-F238E27FC236}">
                <a16:creationId xmlns:a16="http://schemas.microsoft.com/office/drawing/2014/main" id="{F5B3B94B-B527-418F-9A8B-00F5D8EAA941}"/>
              </a:ext>
            </a:extLst>
          </p:cNvPr>
          <p:cNvSpPr>
            <a:spLocks noGrp="1"/>
          </p:cNvSpPr>
          <p:nvPr>
            <p:ph idx="1"/>
          </p:nvPr>
        </p:nvSpPr>
        <p:spPr/>
        <p:txBody>
          <a:bodyPr/>
          <a:lstStyle/>
          <a:p>
            <a:endParaRPr lang="de-DE" dirty="0"/>
          </a:p>
        </p:txBody>
      </p:sp>
      <p:sp>
        <p:nvSpPr>
          <p:cNvPr id="10" name="Textplatzhalter 9">
            <a:extLst>
              <a:ext uri="{FF2B5EF4-FFF2-40B4-BE49-F238E27FC236}">
                <a16:creationId xmlns:a16="http://schemas.microsoft.com/office/drawing/2014/main" id="{991BC17D-C11E-4E3A-A3D1-855BAC3ED2A2}"/>
              </a:ext>
            </a:extLst>
          </p:cNvPr>
          <p:cNvSpPr>
            <a:spLocks noGrp="1"/>
          </p:cNvSpPr>
          <p:nvPr>
            <p:ph type="body" sz="half" idx="2"/>
          </p:nvPr>
        </p:nvSpPr>
        <p:spPr/>
        <p:txBody>
          <a:bodyPr/>
          <a:lstStyle/>
          <a:p>
            <a:endParaRPr lang="de-DE"/>
          </a:p>
        </p:txBody>
      </p:sp>
      <p:grpSp>
        <p:nvGrpSpPr>
          <p:cNvPr id="6" name="Gruppieren 5">
            <a:extLst>
              <a:ext uri="{FF2B5EF4-FFF2-40B4-BE49-F238E27FC236}">
                <a16:creationId xmlns:a16="http://schemas.microsoft.com/office/drawing/2014/main" id="{A598DE08-8CCC-4E1A-B5CC-977C01518BB6}"/>
              </a:ext>
            </a:extLst>
          </p:cNvPr>
          <p:cNvGrpSpPr/>
          <p:nvPr/>
        </p:nvGrpSpPr>
        <p:grpSpPr>
          <a:xfrm rot="546807">
            <a:off x="6216399" y="2794845"/>
            <a:ext cx="3643575" cy="1265574"/>
            <a:chOff x="6691735" y="3291070"/>
            <a:chExt cx="3643575" cy="1265574"/>
          </a:xfrm>
        </p:grpSpPr>
        <p:pic>
          <p:nvPicPr>
            <p:cNvPr id="7" name="Grafik 6">
              <a:extLst>
                <a:ext uri="{FF2B5EF4-FFF2-40B4-BE49-F238E27FC236}">
                  <a16:creationId xmlns:a16="http://schemas.microsoft.com/office/drawing/2014/main" id="{157B3DAC-263F-4244-9531-886D7E109AFA}"/>
                </a:ext>
              </a:extLst>
            </p:cNvPr>
            <p:cNvPicPr>
              <a:picLocks noChangeAspect="1"/>
            </p:cNvPicPr>
            <p:nvPr/>
          </p:nvPicPr>
          <p:blipFill rotWithShape="1">
            <a:blip r:embed="rId2"/>
            <a:srcRect l="11114" t="5226" r="10490" b="4532"/>
            <a:stretch/>
          </p:blipFill>
          <p:spPr>
            <a:xfrm rot="4230582">
              <a:off x="7814725" y="2168080"/>
              <a:ext cx="1265574" cy="3511553"/>
            </a:xfrm>
            <a:prstGeom prst="rect">
              <a:avLst/>
            </a:prstGeom>
          </p:spPr>
        </p:pic>
        <p:sp>
          <p:nvSpPr>
            <p:cNvPr id="8" name="Textfeld 7">
              <a:extLst>
                <a:ext uri="{FF2B5EF4-FFF2-40B4-BE49-F238E27FC236}">
                  <a16:creationId xmlns:a16="http://schemas.microsoft.com/office/drawing/2014/main" id="{46CCBD3B-142D-4D88-A083-C2119E175A15}"/>
                </a:ext>
              </a:extLst>
            </p:cNvPr>
            <p:cNvSpPr txBox="1"/>
            <p:nvPr/>
          </p:nvSpPr>
          <p:spPr>
            <a:xfrm rot="20238916">
              <a:off x="7477821" y="3474751"/>
              <a:ext cx="285748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573B1"/>
                  </a:solidFill>
                  <a:effectLst/>
                  <a:uLnTx/>
                  <a:uFillTx/>
                  <a:latin typeface="Arial Black" panose="020B0A04020102020204" pitchFamily="34" charset="0"/>
                  <a:ea typeface="+mn-ea"/>
                  <a:cs typeface="+mn-cs"/>
                </a:rPr>
                <a:t>ESTIMATE!</a:t>
              </a:r>
              <a:endParaRPr kumimoji="0" lang="en-GB" sz="2400" b="0" i="0" u="none" strike="noStrike" kern="1200" cap="none" spc="0" normalizeH="0" baseline="0" noProof="0" dirty="0">
                <a:ln>
                  <a:noFill/>
                </a:ln>
                <a:solidFill>
                  <a:srgbClr val="3573B1"/>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val="33269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9290-0B90-4BFB-9C94-953E638613E4}"/>
              </a:ext>
            </a:extLst>
          </p:cNvPr>
          <p:cNvSpPr>
            <a:spLocks noGrp="1"/>
          </p:cNvSpPr>
          <p:nvPr>
            <p:ph type="title"/>
          </p:nvPr>
        </p:nvSpPr>
        <p:spPr/>
        <p:txBody>
          <a:bodyPr/>
          <a:lstStyle/>
          <a:p>
            <a:r>
              <a:rPr lang="de-DE" dirty="0" err="1"/>
              <a:t>How</a:t>
            </a:r>
            <a:r>
              <a:rPr lang="de-DE" dirty="0"/>
              <a:t> </a:t>
            </a:r>
            <a:r>
              <a:rPr lang="de-DE" dirty="0" err="1"/>
              <a:t>many</a:t>
            </a:r>
            <a:r>
              <a:rPr lang="de-DE" dirty="0"/>
              <a:t> </a:t>
            </a:r>
            <a:r>
              <a:rPr lang="de-DE" dirty="0" err="1"/>
              <a:t>citizens</a:t>
            </a:r>
            <a:r>
              <a:rPr lang="de-DE" dirty="0"/>
              <a:t> live in </a:t>
            </a:r>
            <a:r>
              <a:rPr lang="de-DE" dirty="0" err="1"/>
              <a:t>the</a:t>
            </a:r>
            <a:r>
              <a:rPr lang="de-DE" dirty="0"/>
              <a:t> EU?</a:t>
            </a:r>
          </a:p>
        </p:txBody>
      </p:sp>
      <p:sp>
        <p:nvSpPr>
          <p:cNvPr id="5" name="Inhaltsplatzhalter 4">
            <a:extLst>
              <a:ext uri="{FF2B5EF4-FFF2-40B4-BE49-F238E27FC236}">
                <a16:creationId xmlns:a16="http://schemas.microsoft.com/office/drawing/2014/main" id="{4323FEAF-6996-4E79-AEA6-9C81F86D3FB6}"/>
              </a:ext>
            </a:extLst>
          </p:cNvPr>
          <p:cNvSpPr>
            <a:spLocks noGrp="1"/>
          </p:cNvSpPr>
          <p:nvPr>
            <p:ph idx="1"/>
          </p:nvPr>
        </p:nvSpPr>
        <p:spPr/>
        <p:txBody>
          <a:bodyPr anchor="b"/>
          <a:lstStyle/>
          <a:p>
            <a:pPr marL="0" indent="0" algn="ctr">
              <a:buNone/>
            </a:pPr>
            <a:r>
              <a:rPr lang="en-GB" sz="3600" b="1" dirty="0"/>
              <a:t>447 million</a:t>
            </a:r>
          </a:p>
        </p:txBody>
      </p:sp>
      <p:sp>
        <p:nvSpPr>
          <p:cNvPr id="9" name="Textplatzhalter 8">
            <a:extLst>
              <a:ext uri="{FF2B5EF4-FFF2-40B4-BE49-F238E27FC236}">
                <a16:creationId xmlns:a16="http://schemas.microsoft.com/office/drawing/2014/main" id="{2C8B6F54-F30E-487A-A725-EDBC807020A8}"/>
              </a:ext>
            </a:extLst>
          </p:cNvPr>
          <p:cNvSpPr>
            <a:spLocks noGrp="1"/>
          </p:cNvSpPr>
          <p:nvPr>
            <p:ph type="body" sz="half" idx="2"/>
          </p:nvPr>
        </p:nvSpPr>
        <p:spPr/>
        <p:txBody>
          <a:bodyPr/>
          <a:lstStyle/>
          <a:p>
            <a:endParaRPr lang="de-DE"/>
          </a:p>
        </p:txBody>
      </p:sp>
      <p:pic>
        <p:nvPicPr>
          <p:cNvPr id="1026" name="Picture 2" descr="Europawahl 2019: Das halten die Menschen von der EU">
            <a:extLst>
              <a:ext uri="{FF2B5EF4-FFF2-40B4-BE49-F238E27FC236}">
                <a16:creationId xmlns:a16="http://schemas.microsoft.com/office/drawing/2014/main" id="{7004D6CF-0167-F4E7-8BCA-7EA8544ED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120" y="1737359"/>
            <a:ext cx="5101200" cy="318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C5E61-0EB0-4632-9F8F-C98ABFCABD6C}"/>
              </a:ext>
            </a:extLst>
          </p:cNvPr>
          <p:cNvSpPr>
            <a:spLocks noGrp="1"/>
          </p:cNvSpPr>
          <p:nvPr>
            <p:ph type="title"/>
          </p:nvPr>
        </p:nvSpPr>
        <p:spPr/>
        <p:txBody>
          <a:bodyPr/>
          <a:lstStyle/>
          <a:p>
            <a:r>
              <a:rPr lang="en-GB" dirty="0"/>
              <a:t>Where is Europe’s highest toilet located?</a:t>
            </a:r>
          </a:p>
        </p:txBody>
      </p:sp>
      <p:sp>
        <p:nvSpPr>
          <p:cNvPr id="5" name="Inhaltsplatzhalter 4">
            <a:extLst>
              <a:ext uri="{FF2B5EF4-FFF2-40B4-BE49-F238E27FC236}">
                <a16:creationId xmlns:a16="http://schemas.microsoft.com/office/drawing/2014/main" id="{66A77501-0942-4EDC-A167-1094C2EA562D}"/>
              </a:ext>
            </a:extLst>
          </p:cNvPr>
          <p:cNvSpPr>
            <a:spLocks noGrp="1"/>
          </p:cNvSpPr>
          <p:nvPr>
            <p:ph idx="1"/>
          </p:nvPr>
        </p:nvSpPr>
        <p:spPr/>
        <p:txBody>
          <a:bodyPr/>
          <a:lstStyle/>
          <a:p>
            <a:r>
              <a:rPr lang="de-DE" dirty="0"/>
              <a:t> On </a:t>
            </a:r>
            <a:r>
              <a:rPr lang="de-DE" dirty="0" err="1"/>
              <a:t>the</a:t>
            </a:r>
            <a:r>
              <a:rPr lang="de-DE" dirty="0"/>
              <a:t> Zugspitze</a:t>
            </a:r>
          </a:p>
          <a:p>
            <a:r>
              <a:rPr lang="de-DE" dirty="0"/>
              <a:t> </a:t>
            </a:r>
            <a:r>
              <a:rPr lang="de-DE" dirty="0" err="1"/>
              <a:t>Atop</a:t>
            </a:r>
            <a:r>
              <a:rPr lang="de-DE" dirty="0"/>
              <a:t> </a:t>
            </a:r>
            <a:r>
              <a:rPr lang="de-DE" dirty="0" err="1"/>
              <a:t>the</a:t>
            </a:r>
            <a:r>
              <a:rPr lang="de-DE" dirty="0"/>
              <a:t> Eiffel Tower</a:t>
            </a:r>
          </a:p>
          <a:p>
            <a:r>
              <a:rPr lang="de-DE" dirty="0"/>
              <a:t> On Mont Blanc</a:t>
            </a:r>
          </a:p>
        </p:txBody>
      </p:sp>
      <p:sp>
        <p:nvSpPr>
          <p:cNvPr id="6" name="Textplatzhalter 5">
            <a:extLst>
              <a:ext uri="{FF2B5EF4-FFF2-40B4-BE49-F238E27FC236}">
                <a16:creationId xmlns:a16="http://schemas.microsoft.com/office/drawing/2014/main" id="{C094EF07-DD2F-43BE-B982-4BB0E910CF73}"/>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248977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23C8F-A52A-4CD0-AF6A-5B3CED09FE8C}"/>
              </a:ext>
            </a:extLst>
          </p:cNvPr>
          <p:cNvSpPr>
            <a:spLocks noGrp="1"/>
          </p:cNvSpPr>
          <p:nvPr>
            <p:ph type="title"/>
          </p:nvPr>
        </p:nvSpPr>
        <p:spPr/>
        <p:txBody>
          <a:bodyPr>
            <a:normAutofit/>
          </a:bodyPr>
          <a:lstStyle/>
          <a:p>
            <a:r>
              <a:rPr lang="de-DE" dirty="0" err="1"/>
              <a:t>Which</a:t>
            </a:r>
            <a:r>
              <a:rPr lang="de-DE" dirty="0"/>
              <a:t> </a:t>
            </a:r>
            <a:r>
              <a:rPr lang="de-DE" dirty="0" err="1"/>
              <a:t>of</a:t>
            </a:r>
            <a:r>
              <a:rPr lang="de-DE" dirty="0"/>
              <a:t> </a:t>
            </a:r>
            <a:r>
              <a:rPr lang="de-DE" dirty="0" err="1"/>
              <a:t>these</a:t>
            </a:r>
            <a:r>
              <a:rPr lang="de-DE" dirty="0"/>
              <a:t> </a:t>
            </a:r>
            <a:r>
              <a:rPr lang="de-DE" dirty="0" err="1"/>
              <a:t>three</a:t>
            </a:r>
            <a:r>
              <a:rPr lang="de-DE" dirty="0"/>
              <a:t> </a:t>
            </a:r>
            <a:r>
              <a:rPr lang="de-DE" dirty="0" err="1"/>
              <a:t>employers</a:t>
            </a:r>
            <a:r>
              <a:rPr lang="de-DE" dirty="0"/>
              <a:t> </a:t>
            </a:r>
            <a:r>
              <a:rPr lang="de-DE" dirty="0" err="1"/>
              <a:t>has</a:t>
            </a:r>
            <a:r>
              <a:rPr lang="de-DE" dirty="0"/>
              <a:t> </a:t>
            </a:r>
            <a:r>
              <a:rPr lang="de-DE" dirty="0" err="1"/>
              <a:t>the</a:t>
            </a:r>
            <a:r>
              <a:rPr lang="de-DE" dirty="0"/>
              <a:t> </a:t>
            </a:r>
            <a:r>
              <a:rPr lang="de-DE" dirty="0" err="1"/>
              <a:t>most</a:t>
            </a:r>
            <a:r>
              <a:rPr lang="de-DE" dirty="0"/>
              <a:t> </a:t>
            </a:r>
            <a:r>
              <a:rPr lang="de-DE" dirty="0" err="1"/>
              <a:t>employees</a:t>
            </a:r>
            <a:r>
              <a:rPr lang="de-DE" dirty="0"/>
              <a:t>?</a:t>
            </a:r>
          </a:p>
        </p:txBody>
      </p:sp>
      <p:sp>
        <p:nvSpPr>
          <p:cNvPr id="5" name="Inhaltsplatzhalter 4">
            <a:extLst>
              <a:ext uri="{FF2B5EF4-FFF2-40B4-BE49-F238E27FC236}">
                <a16:creationId xmlns:a16="http://schemas.microsoft.com/office/drawing/2014/main" id="{3B747398-9A2A-4F83-B144-95B6495577AB}"/>
              </a:ext>
            </a:extLst>
          </p:cNvPr>
          <p:cNvSpPr>
            <a:spLocks noGrp="1"/>
          </p:cNvSpPr>
          <p:nvPr>
            <p:ph idx="1"/>
          </p:nvPr>
        </p:nvSpPr>
        <p:spPr/>
        <p:txBody>
          <a:bodyPr/>
          <a:lstStyle/>
          <a:p>
            <a:r>
              <a:rPr lang="de-DE" dirty="0"/>
              <a:t> Frankfurt Airport</a:t>
            </a:r>
          </a:p>
          <a:p>
            <a:r>
              <a:rPr lang="de-DE" dirty="0"/>
              <a:t> The City </a:t>
            </a:r>
            <a:r>
              <a:rPr lang="de-DE" dirty="0" err="1"/>
              <a:t>of</a:t>
            </a:r>
            <a:r>
              <a:rPr lang="de-DE" dirty="0"/>
              <a:t> Hamburg</a:t>
            </a:r>
          </a:p>
          <a:p>
            <a:r>
              <a:rPr lang="de-DE" dirty="0"/>
              <a:t> The European Union</a:t>
            </a:r>
          </a:p>
        </p:txBody>
      </p:sp>
      <p:sp>
        <p:nvSpPr>
          <p:cNvPr id="6" name="Textplatzhalter 5">
            <a:extLst>
              <a:ext uri="{FF2B5EF4-FFF2-40B4-BE49-F238E27FC236}">
                <a16:creationId xmlns:a16="http://schemas.microsoft.com/office/drawing/2014/main" id="{39432200-DD33-4F06-A759-FB0D6442E01B}"/>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72558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23C8F-A52A-4CD0-AF6A-5B3CED09FE8C}"/>
              </a:ext>
            </a:extLst>
          </p:cNvPr>
          <p:cNvSpPr>
            <a:spLocks noGrp="1"/>
          </p:cNvSpPr>
          <p:nvPr>
            <p:ph type="title"/>
          </p:nvPr>
        </p:nvSpPr>
        <p:spPr/>
        <p:txBody>
          <a:bodyPr>
            <a:normAutofit/>
          </a:bodyPr>
          <a:lstStyle/>
          <a:p>
            <a:r>
              <a:rPr lang="de-DE" dirty="0" err="1"/>
              <a:t>Which</a:t>
            </a:r>
            <a:r>
              <a:rPr lang="de-DE" dirty="0"/>
              <a:t> </a:t>
            </a:r>
            <a:r>
              <a:rPr lang="de-DE" dirty="0" err="1"/>
              <a:t>of</a:t>
            </a:r>
            <a:r>
              <a:rPr lang="de-DE" dirty="0"/>
              <a:t> </a:t>
            </a:r>
            <a:r>
              <a:rPr lang="de-DE" dirty="0" err="1"/>
              <a:t>these</a:t>
            </a:r>
            <a:r>
              <a:rPr lang="de-DE" dirty="0"/>
              <a:t> </a:t>
            </a:r>
            <a:r>
              <a:rPr lang="de-DE" dirty="0" err="1"/>
              <a:t>three</a:t>
            </a:r>
            <a:r>
              <a:rPr lang="de-DE" dirty="0"/>
              <a:t> </a:t>
            </a:r>
            <a:r>
              <a:rPr lang="de-DE" dirty="0" err="1"/>
              <a:t>employers</a:t>
            </a:r>
            <a:r>
              <a:rPr lang="de-DE" dirty="0"/>
              <a:t> </a:t>
            </a:r>
            <a:r>
              <a:rPr lang="de-DE" dirty="0" err="1"/>
              <a:t>has</a:t>
            </a:r>
            <a:r>
              <a:rPr lang="de-DE" dirty="0"/>
              <a:t> </a:t>
            </a:r>
            <a:r>
              <a:rPr lang="de-DE" dirty="0" err="1"/>
              <a:t>the</a:t>
            </a:r>
            <a:r>
              <a:rPr lang="de-DE" dirty="0"/>
              <a:t> </a:t>
            </a:r>
            <a:r>
              <a:rPr lang="de-DE" dirty="0" err="1"/>
              <a:t>most</a:t>
            </a:r>
            <a:r>
              <a:rPr lang="de-DE" dirty="0"/>
              <a:t> </a:t>
            </a:r>
            <a:r>
              <a:rPr lang="de-DE" dirty="0" err="1"/>
              <a:t>employees</a:t>
            </a:r>
            <a:r>
              <a:rPr lang="de-DE" dirty="0"/>
              <a:t>?</a:t>
            </a:r>
          </a:p>
        </p:txBody>
      </p:sp>
      <p:sp>
        <p:nvSpPr>
          <p:cNvPr id="5" name="Inhaltsplatzhalter 4">
            <a:extLst>
              <a:ext uri="{FF2B5EF4-FFF2-40B4-BE49-F238E27FC236}">
                <a16:creationId xmlns:a16="http://schemas.microsoft.com/office/drawing/2014/main" id="{3B747398-9A2A-4F83-B144-95B6495577AB}"/>
              </a:ext>
            </a:extLst>
          </p:cNvPr>
          <p:cNvSpPr>
            <a:spLocks noGrp="1"/>
          </p:cNvSpPr>
          <p:nvPr>
            <p:ph idx="1"/>
          </p:nvPr>
        </p:nvSpPr>
        <p:spPr/>
        <p:txBody>
          <a:bodyPr anchor="b"/>
          <a:lstStyle/>
          <a:p>
            <a:pPr marL="0" indent="0" algn="ctr">
              <a:buNone/>
            </a:pPr>
            <a:r>
              <a:rPr lang="de-DE" sz="3600" b="1" dirty="0"/>
              <a:t>Frankfurt Airport</a:t>
            </a:r>
          </a:p>
        </p:txBody>
      </p:sp>
      <p:sp>
        <p:nvSpPr>
          <p:cNvPr id="6" name="Textplatzhalter 5">
            <a:extLst>
              <a:ext uri="{FF2B5EF4-FFF2-40B4-BE49-F238E27FC236}">
                <a16:creationId xmlns:a16="http://schemas.microsoft.com/office/drawing/2014/main" id="{2D854D15-24A4-41E5-8BDF-D566BABEFC8A}"/>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F891C2CD-3517-465D-8E23-06AB9876E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3400800"/>
          </a:xfrm>
          <a:prstGeom prst="rect">
            <a:avLst/>
          </a:prstGeom>
        </p:spPr>
      </p:pic>
    </p:spTree>
    <p:extLst>
      <p:ext uri="{BB962C8B-B14F-4D97-AF65-F5344CB8AC3E}">
        <p14:creationId xmlns:p14="http://schemas.microsoft.com/office/powerpoint/2010/main" val="356936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752C1-1B24-43FA-9365-3706A818E4D8}"/>
              </a:ext>
            </a:extLst>
          </p:cNvPr>
          <p:cNvSpPr>
            <a:spLocks noGrp="1"/>
          </p:cNvSpPr>
          <p:nvPr>
            <p:ph type="title"/>
          </p:nvPr>
        </p:nvSpPr>
        <p:spPr/>
        <p:txBody>
          <a:bodyPr/>
          <a:lstStyle/>
          <a:p>
            <a:r>
              <a:rPr lang="de-DE" dirty="0" err="1"/>
              <a:t>How</a:t>
            </a:r>
            <a:r>
              <a:rPr lang="de-DE" dirty="0"/>
              <a:t> </a:t>
            </a:r>
            <a:r>
              <a:rPr lang="de-DE" dirty="0" err="1"/>
              <a:t>many</a:t>
            </a:r>
            <a:r>
              <a:rPr lang="de-DE" dirty="0"/>
              <a:t> </a:t>
            </a:r>
            <a:r>
              <a:rPr lang="de-DE" dirty="0" err="1"/>
              <a:t>official</a:t>
            </a:r>
            <a:r>
              <a:rPr lang="de-DE" dirty="0"/>
              <a:t> </a:t>
            </a:r>
            <a:r>
              <a:rPr lang="de-DE" dirty="0" err="1"/>
              <a:t>languages</a:t>
            </a:r>
            <a:r>
              <a:rPr lang="de-DE" dirty="0"/>
              <a:t> </a:t>
            </a:r>
            <a:r>
              <a:rPr lang="de-DE" dirty="0" err="1"/>
              <a:t>does</a:t>
            </a:r>
            <a:r>
              <a:rPr lang="de-DE" dirty="0"/>
              <a:t> </a:t>
            </a:r>
            <a:r>
              <a:rPr lang="de-DE" dirty="0" err="1"/>
              <a:t>the</a:t>
            </a:r>
            <a:r>
              <a:rPr lang="de-DE" dirty="0"/>
              <a:t> EU </a:t>
            </a:r>
            <a:r>
              <a:rPr lang="de-DE" dirty="0" err="1"/>
              <a:t>have</a:t>
            </a:r>
            <a:r>
              <a:rPr lang="de-DE" dirty="0"/>
              <a:t>?</a:t>
            </a:r>
          </a:p>
        </p:txBody>
      </p:sp>
      <p:sp>
        <p:nvSpPr>
          <p:cNvPr id="5" name="Inhaltsplatzhalter 4">
            <a:extLst>
              <a:ext uri="{FF2B5EF4-FFF2-40B4-BE49-F238E27FC236}">
                <a16:creationId xmlns:a16="http://schemas.microsoft.com/office/drawing/2014/main" id="{AA3AA9AF-C950-4FA9-A179-749D9D8CC2AA}"/>
              </a:ext>
            </a:extLst>
          </p:cNvPr>
          <p:cNvSpPr>
            <a:spLocks noGrp="1"/>
          </p:cNvSpPr>
          <p:nvPr>
            <p:ph idx="1"/>
          </p:nvPr>
        </p:nvSpPr>
        <p:spPr/>
        <p:txBody>
          <a:bodyPr/>
          <a:lstStyle/>
          <a:p>
            <a:r>
              <a:rPr lang="de-DE" dirty="0"/>
              <a:t> 3</a:t>
            </a:r>
          </a:p>
          <a:p>
            <a:r>
              <a:rPr lang="de-DE" dirty="0"/>
              <a:t> 24</a:t>
            </a:r>
          </a:p>
          <a:p>
            <a:r>
              <a:rPr lang="de-DE" dirty="0"/>
              <a:t> 27</a:t>
            </a:r>
          </a:p>
        </p:txBody>
      </p:sp>
      <p:sp>
        <p:nvSpPr>
          <p:cNvPr id="6" name="Textplatzhalter 5">
            <a:extLst>
              <a:ext uri="{FF2B5EF4-FFF2-40B4-BE49-F238E27FC236}">
                <a16:creationId xmlns:a16="http://schemas.microsoft.com/office/drawing/2014/main" id="{16483823-4DA5-430B-9377-D781AC897F29}"/>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350620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752C1-1B24-43FA-9365-3706A818E4D8}"/>
              </a:ext>
            </a:extLst>
          </p:cNvPr>
          <p:cNvSpPr>
            <a:spLocks noGrp="1"/>
          </p:cNvSpPr>
          <p:nvPr>
            <p:ph type="title"/>
          </p:nvPr>
        </p:nvSpPr>
        <p:spPr/>
        <p:txBody>
          <a:bodyPr/>
          <a:lstStyle/>
          <a:p>
            <a:r>
              <a:rPr lang="de-DE" dirty="0" err="1"/>
              <a:t>How</a:t>
            </a:r>
            <a:r>
              <a:rPr lang="de-DE" dirty="0"/>
              <a:t> </a:t>
            </a:r>
            <a:r>
              <a:rPr lang="de-DE" dirty="0" err="1"/>
              <a:t>many</a:t>
            </a:r>
            <a:r>
              <a:rPr lang="de-DE" dirty="0"/>
              <a:t> </a:t>
            </a:r>
            <a:r>
              <a:rPr lang="de-DE" dirty="0" err="1"/>
              <a:t>official</a:t>
            </a:r>
            <a:r>
              <a:rPr lang="de-DE" dirty="0"/>
              <a:t> </a:t>
            </a:r>
            <a:r>
              <a:rPr lang="de-DE" dirty="0" err="1"/>
              <a:t>languages</a:t>
            </a:r>
            <a:r>
              <a:rPr lang="de-DE" dirty="0"/>
              <a:t> </a:t>
            </a:r>
            <a:r>
              <a:rPr lang="de-DE" dirty="0" err="1"/>
              <a:t>does</a:t>
            </a:r>
            <a:r>
              <a:rPr lang="de-DE" dirty="0"/>
              <a:t> </a:t>
            </a:r>
            <a:r>
              <a:rPr lang="de-DE" dirty="0" err="1"/>
              <a:t>the</a:t>
            </a:r>
            <a:r>
              <a:rPr lang="de-DE" dirty="0"/>
              <a:t> EU </a:t>
            </a:r>
            <a:r>
              <a:rPr lang="de-DE" dirty="0" err="1"/>
              <a:t>have</a:t>
            </a:r>
            <a:r>
              <a:rPr lang="de-DE" dirty="0"/>
              <a:t>?</a:t>
            </a:r>
          </a:p>
        </p:txBody>
      </p:sp>
      <p:sp>
        <p:nvSpPr>
          <p:cNvPr id="5" name="Inhaltsplatzhalter 4">
            <a:extLst>
              <a:ext uri="{FF2B5EF4-FFF2-40B4-BE49-F238E27FC236}">
                <a16:creationId xmlns:a16="http://schemas.microsoft.com/office/drawing/2014/main" id="{AA3AA9AF-C950-4FA9-A179-749D9D8CC2AA}"/>
              </a:ext>
            </a:extLst>
          </p:cNvPr>
          <p:cNvSpPr>
            <a:spLocks noGrp="1"/>
          </p:cNvSpPr>
          <p:nvPr>
            <p:ph idx="1"/>
          </p:nvPr>
        </p:nvSpPr>
        <p:spPr/>
        <p:txBody>
          <a:bodyPr anchor="b"/>
          <a:lstStyle/>
          <a:p>
            <a:pPr marL="0" indent="0">
              <a:buNone/>
            </a:pPr>
            <a:endParaRPr lang="de-DE" dirty="0"/>
          </a:p>
          <a:p>
            <a:pPr marL="0" indent="0" algn="ctr">
              <a:buNone/>
            </a:pPr>
            <a:r>
              <a:rPr lang="de-DE" sz="3600" b="1" dirty="0"/>
              <a:t>24</a:t>
            </a:r>
          </a:p>
        </p:txBody>
      </p:sp>
      <p:sp>
        <p:nvSpPr>
          <p:cNvPr id="6" name="Textplatzhalter 5">
            <a:extLst>
              <a:ext uri="{FF2B5EF4-FFF2-40B4-BE49-F238E27FC236}">
                <a16:creationId xmlns:a16="http://schemas.microsoft.com/office/drawing/2014/main" id="{2199CDAB-25AA-45CC-8949-4DC09370DD9E}"/>
              </a:ext>
            </a:extLst>
          </p:cNvPr>
          <p:cNvSpPr>
            <a:spLocks noGrp="1"/>
          </p:cNvSpPr>
          <p:nvPr>
            <p:ph type="body" sz="half" idx="2"/>
          </p:nvPr>
        </p:nvSpPr>
        <p:spPr/>
        <p:txBody>
          <a:bodyPr/>
          <a:lstStyle/>
          <a:p>
            <a:endParaRPr lang="de-DE"/>
          </a:p>
        </p:txBody>
      </p:sp>
      <p:pic>
        <p:nvPicPr>
          <p:cNvPr id="2050" name="Picture 2" descr="Wächter der Amtssprache - Profil Magazin">
            <a:extLst>
              <a:ext uri="{FF2B5EF4-FFF2-40B4-BE49-F238E27FC236}">
                <a16:creationId xmlns:a16="http://schemas.microsoft.com/office/drawing/2014/main" id="{A6D58145-CC5D-E886-B588-C35D2F2C2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120" y="1737359"/>
            <a:ext cx="5101200" cy="334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4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C5E61-0EB0-4632-9F8F-C98ABFCABD6C}"/>
              </a:ext>
            </a:extLst>
          </p:cNvPr>
          <p:cNvSpPr>
            <a:spLocks noGrp="1"/>
          </p:cNvSpPr>
          <p:nvPr>
            <p:ph type="title"/>
          </p:nvPr>
        </p:nvSpPr>
        <p:spPr/>
        <p:txBody>
          <a:bodyPr/>
          <a:lstStyle/>
          <a:p>
            <a:r>
              <a:rPr lang="en-GB" dirty="0"/>
              <a:t>Where is Europe’s highest toilet located?</a:t>
            </a:r>
            <a:endParaRPr lang="de-DE" dirty="0"/>
          </a:p>
        </p:txBody>
      </p:sp>
      <p:sp>
        <p:nvSpPr>
          <p:cNvPr id="5" name="Inhaltsplatzhalter 4">
            <a:extLst>
              <a:ext uri="{FF2B5EF4-FFF2-40B4-BE49-F238E27FC236}">
                <a16:creationId xmlns:a16="http://schemas.microsoft.com/office/drawing/2014/main" id="{66A77501-0942-4EDC-A167-1094C2EA562D}"/>
              </a:ext>
            </a:extLst>
          </p:cNvPr>
          <p:cNvSpPr>
            <a:spLocks noGrp="1"/>
          </p:cNvSpPr>
          <p:nvPr>
            <p:ph idx="1"/>
          </p:nvPr>
        </p:nvSpPr>
        <p:spPr/>
        <p:txBody>
          <a:bodyPr anchor="b"/>
          <a:lstStyle/>
          <a:p>
            <a:pPr marL="0" indent="0" algn="ctr">
              <a:buNone/>
            </a:pPr>
            <a:r>
              <a:rPr lang="de-DE" sz="3600" b="1" dirty="0"/>
              <a:t>On Mont Blanc</a:t>
            </a:r>
          </a:p>
        </p:txBody>
      </p:sp>
      <p:sp>
        <p:nvSpPr>
          <p:cNvPr id="6" name="Textplatzhalter 5">
            <a:extLst>
              <a:ext uri="{FF2B5EF4-FFF2-40B4-BE49-F238E27FC236}">
                <a16:creationId xmlns:a16="http://schemas.microsoft.com/office/drawing/2014/main" id="{37CE881E-C007-49B9-8483-D1EB6F86A4D0}"/>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C1892DF7-DB92-4B8D-A8A4-F1349D578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025" y="1482825"/>
            <a:ext cx="5101390" cy="3412551"/>
          </a:xfrm>
          <a:prstGeom prst="rect">
            <a:avLst/>
          </a:prstGeom>
        </p:spPr>
      </p:pic>
    </p:spTree>
    <p:extLst>
      <p:ext uri="{BB962C8B-B14F-4D97-AF65-F5344CB8AC3E}">
        <p14:creationId xmlns:p14="http://schemas.microsoft.com/office/powerpoint/2010/main" val="37610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7FC86-3605-46AC-95E3-8778BFCAD8EA}"/>
              </a:ext>
            </a:extLst>
          </p:cNvPr>
          <p:cNvSpPr>
            <a:spLocks noGrp="1"/>
          </p:cNvSpPr>
          <p:nvPr>
            <p:ph type="title"/>
          </p:nvPr>
        </p:nvSpPr>
        <p:spPr/>
        <p:txBody>
          <a:bodyPr>
            <a:normAutofit fontScale="90000"/>
          </a:bodyPr>
          <a:lstStyle/>
          <a:p>
            <a:r>
              <a:rPr lang="de-DE" dirty="0"/>
              <a:t>This </a:t>
            </a:r>
            <a:r>
              <a:rPr lang="de-DE" dirty="0" err="1"/>
              <a:t>is</a:t>
            </a:r>
            <a:r>
              <a:rPr lang="de-DE" dirty="0"/>
              <a:t> </a:t>
            </a:r>
            <a:r>
              <a:rPr lang="de-DE" dirty="0" err="1"/>
              <a:t>where</a:t>
            </a:r>
            <a:r>
              <a:rPr lang="de-DE" dirty="0"/>
              <a:t> </a:t>
            </a:r>
            <a:r>
              <a:rPr lang="de-DE" dirty="0" err="1"/>
              <a:t>representatives</a:t>
            </a:r>
            <a:r>
              <a:rPr lang="de-DE" dirty="0"/>
              <a:t> </a:t>
            </a:r>
            <a:r>
              <a:rPr lang="de-DE" dirty="0" err="1"/>
              <a:t>elected</a:t>
            </a:r>
            <a:r>
              <a:rPr lang="de-DE" dirty="0"/>
              <a:t> </a:t>
            </a:r>
            <a:r>
              <a:rPr lang="de-DE" dirty="0" err="1"/>
              <a:t>by</a:t>
            </a:r>
            <a:r>
              <a:rPr lang="de-DE" dirty="0"/>
              <a:t> EU </a:t>
            </a:r>
            <a:r>
              <a:rPr lang="de-DE" dirty="0" err="1"/>
              <a:t>citizens</a:t>
            </a:r>
            <a:r>
              <a:rPr lang="de-DE" dirty="0"/>
              <a:t> </a:t>
            </a:r>
            <a:r>
              <a:rPr lang="de-DE" dirty="0" err="1"/>
              <a:t>come</a:t>
            </a:r>
            <a:r>
              <a:rPr lang="de-DE" dirty="0"/>
              <a:t> </a:t>
            </a:r>
            <a:r>
              <a:rPr lang="de-DE" dirty="0" err="1"/>
              <a:t>together</a:t>
            </a:r>
            <a:r>
              <a:rPr lang="de-DE" dirty="0"/>
              <a:t>.</a:t>
            </a:r>
          </a:p>
        </p:txBody>
      </p:sp>
      <p:sp>
        <p:nvSpPr>
          <p:cNvPr id="5" name="Inhaltsplatzhalter 4">
            <a:extLst>
              <a:ext uri="{FF2B5EF4-FFF2-40B4-BE49-F238E27FC236}">
                <a16:creationId xmlns:a16="http://schemas.microsoft.com/office/drawing/2014/main" id="{52B5DD92-A481-4EE6-862F-94F433AEBF51}"/>
              </a:ext>
            </a:extLst>
          </p:cNvPr>
          <p:cNvSpPr>
            <a:spLocks noGrp="1"/>
          </p:cNvSpPr>
          <p:nvPr>
            <p:ph idx="1"/>
          </p:nvPr>
        </p:nvSpPr>
        <p:spPr/>
        <p:txBody>
          <a:bodyPr/>
          <a:lstStyle/>
          <a:p>
            <a:r>
              <a:rPr lang="de-DE" dirty="0"/>
              <a:t> The European </a:t>
            </a:r>
            <a:r>
              <a:rPr lang="de-DE" dirty="0" err="1"/>
              <a:t>Parliament</a:t>
            </a:r>
            <a:endParaRPr lang="de-DE" dirty="0"/>
          </a:p>
          <a:p>
            <a:r>
              <a:rPr lang="de-DE" dirty="0"/>
              <a:t> The European </a:t>
            </a:r>
            <a:r>
              <a:rPr lang="de-DE" dirty="0" err="1"/>
              <a:t>Commission</a:t>
            </a:r>
            <a:endParaRPr lang="de-DE" dirty="0"/>
          </a:p>
          <a:p>
            <a:r>
              <a:rPr lang="de-DE" dirty="0"/>
              <a:t> The European Council</a:t>
            </a:r>
          </a:p>
        </p:txBody>
      </p:sp>
      <p:sp>
        <p:nvSpPr>
          <p:cNvPr id="6" name="Textplatzhalter 5">
            <a:extLst>
              <a:ext uri="{FF2B5EF4-FFF2-40B4-BE49-F238E27FC236}">
                <a16:creationId xmlns:a16="http://schemas.microsoft.com/office/drawing/2014/main" id="{411AB8A6-D364-42C0-B510-24E3AC498B18}"/>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7282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7FC86-3605-46AC-95E3-8778BFCAD8EA}"/>
              </a:ext>
            </a:extLst>
          </p:cNvPr>
          <p:cNvSpPr>
            <a:spLocks noGrp="1"/>
          </p:cNvSpPr>
          <p:nvPr>
            <p:ph type="title"/>
          </p:nvPr>
        </p:nvSpPr>
        <p:spPr/>
        <p:txBody>
          <a:bodyPr>
            <a:normAutofit fontScale="90000"/>
          </a:bodyPr>
          <a:lstStyle/>
          <a:p>
            <a:r>
              <a:rPr lang="de-DE" dirty="0"/>
              <a:t>This </a:t>
            </a:r>
            <a:r>
              <a:rPr lang="de-DE" dirty="0" err="1"/>
              <a:t>is</a:t>
            </a:r>
            <a:r>
              <a:rPr lang="de-DE" dirty="0"/>
              <a:t> </a:t>
            </a:r>
            <a:r>
              <a:rPr lang="de-DE" dirty="0" err="1"/>
              <a:t>where</a:t>
            </a:r>
            <a:r>
              <a:rPr lang="de-DE" dirty="0"/>
              <a:t> </a:t>
            </a:r>
            <a:r>
              <a:rPr lang="de-DE" dirty="0" err="1"/>
              <a:t>representatives</a:t>
            </a:r>
            <a:r>
              <a:rPr lang="de-DE" dirty="0"/>
              <a:t> </a:t>
            </a:r>
            <a:r>
              <a:rPr lang="de-DE" dirty="0" err="1"/>
              <a:t>elected</a:t>
            </a:r>
            <a:r>
              <a:rPr lang="de-DE" dirty="0"/>
              <a:t> </a:t>
            </a:r>
            <a:r>
              <a:rPr lang="de-DE" dirty="0" err="1"/>
              <a:t>by</a:t>
            </a:r>
            <a:r>
              <a:rPr lang="de-DE" dirty="0"/>
              <a:t> EU </a:t>
            </a:r>
            <a:r>
              <a:rPr lang="de-DE" dirty="0" err="1"/>
              <a:t>citizens</a:t>
            </a:r>
            <a:r>
              <a:rPr lang="de-DE" dirty="0"/>
              <a:t> </a:t>
            </a:r>
            <a:r>
              <a:rPr lang="de-DE" dirty="0" err="1"/>
              <a:t>come</a:t>
            </a:r>
            <a:r>
              <a:rPr lang="de-DE" dirty="0"/>
              <a:t> </a:t>
            </a:r>
            <a:r>
              <a:rPr lang="de-DE" dirty="0" err="1"/>
              <a:t>together</a:t>
            </a:r>
            <a:r>
              <a:rPr lang="de-DE" dirty="0"/>
              <a:t>.</a:t>
            </a:r>
          </a:p>
        </p:txBody>
      </p:sp>
      <p:sp>
        <p:nvSpPr>
          <p:cNvPr id="5" name="Inhaltsplatzhalter 4">
            <a:extLst>
              <a:ext uri="{FF2B5EF4-FFF2-40B4-BE49-F238E27FC236}">
                <a16:creationId xmlns:a16="http://schemas.microsoft.com/office/drawing/2014/main" id="{52B5DD92-A481-4EE6-862F-94F433AEBF51}"/>
              </a:ext>
            </a:extLst>
          </p:cNvPr>
          <p:cNvSpPr>
            <a:spLocks noGrp="1"/>
          </p:cNvSpPr>
          <p:nvPr>
            <p:ph idx="1"/>
          </p:nvPr>
        </p:nvSpPr>
        <p:spPr/>
        <p:txBody>
          <a:bodyPr anchor="b"/>
          <a:lstStyle/>
          <a:p>
            <a:pPr marL="0" indent="0" algn="ctr">
              <a:buNone/>
            </a:pPr>
            <a:r>
              <a:rPr lang="de-DE" sz="3600" b="1" dirty="0"/>
              <a:t>The European </a:t>
            </a:r>
            <a:r>
              <a:rPr lang="de-DE" sz="3600" b="1" dirty="0" err="1"/>
              <a:t>Parliament</a:t>
            </a:r>
            <a:endParaRPr lang="de-DE" sz="3600" b="1" dirty="0"/>
          </a:p>
        </p:txBody>
      </p:sp>
      <p:sp>
        <p:nvSpPr>
          <p:cNvPr id="14" name="Textplatzhalter 13">
            <a:extLst>
              <a:ext uri="{FF2B5EF4-FFF2-40B4-BE49-F238E27FC236}">
                <a16:creationId xmlns:a16="http://schemas.microsoft.com/office/drawing/2014/main" id="{D5A64DC9-B18F-47F6-BB02-C37961FC97D5}"/>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A8FEC34F-2F48-4AC9-BFEE-521B37609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920" y="1827531"/>
            <a:ext cx="5295600" cy="2979839"/>
          </a:xfrm>
          <a:prstGeom prst="rect">
            <a:avLst/>
          </a:prstGeom>
        </p:spPr>
      </p:pic>
    </p:spTree>
    <p:extLst>
      <p:ext uri="{BB962C8B-B14F-4D97-AF65-F5344CB8AC3E}">
        <p14:creationId xmlns:p14="http://schemas.microsoft.com/office/powerpoint/2010/main" val="33558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2824D-1ACD-4BAA-9FCF-4A77A9C5A08E}"/>
              </a:ext>
            </a:extLst>
          </p:cNvPr>
          <p:cNvSpPr>
            <a:spLocks noGrp="1"/>
          </p:cNvSpPr>
          <p:nvPr>
            <p:ph type="title"/>
          </p:nvPr>
        </p:nvSpPr>
        <p:spPr/>
        <p:txBody>
          <a:bodyPr>
            <a:normAutofit fontScale="90000"/>
          </a:bodyPr>
          <a:lstStyle/>
          <a:p>
            <a:r>
              <a:rPr lang="de-DE" dirty="0"/>
              <a:t>All </a:t>
            </a:r>
            <a:r>
              <a:rPr lang="de-DE" dirty="0" err="1"/>
              <a:t>heads</a:t>
            </a:r>
            <a:r>
              <a:rPr lang="de-DE" dirty="0"/>
              <a:t> </a:t>
            </a:r>
            <a:r>
              <a:rPr lang="de-DE" dirty="0" err="1"/>
              <a:t>of</a:t>
            </a:r>
            <a:r>
              <a:rPr lang="de-DE" dirty="0"/>
              <a:t> </a:t>
            </a:r>
            <a:r>
              <a:rPr lang="de-DE" dirty="0" err="1"/>
              <a:t>state</a:t>
            </a:r>
            <a:r>
              <a:rPr lang="de-DE" dirty="0"/>
              <a:t> and </a:t>
            </a:r>
            <a:r>
              <a:rPr lang="de-DE" dirty="0" err="1"/>
              <a:t>the</a:t>
            </a:r>
            <a:r>
              <a:rPr lang="de-DE" dirty="0"/>
              <a:t> </a:t>
            </a:r>
            <a:r>
              <a:rPr lang="de-DE" dirty="0" err="1"/>
              <a:t>government</a:t>
            </a:r>
            <a:r>
              <a:rPr lang="de-DE" dirty="0"/>
              <a:t> </a:t>
            </a:r>
            <a:r>
              <a:rPr lang="de-DE" dirty="0" err="1"/>
              <a:t>of</a:t>
            </a:r>
            <a:r>
              <a:rPr lang="de-DE" dirty="0"/>
              <a:t> </a:t>
            </a:r>
            <a:r>
              <a:rPr lang="de-DE" dirty="0" err="1"/>
              <a:t>the</a:t>
            </a:r>
            <a:r>
              <a:rPr lang="de-DE" dirty="0"/>
              <a:t> EU </a:t>
            </a:r>
            <a:r>
              <a:rPr lang="de-DE" dirty="0" err="1"/>
              <a:t>member</a:t>
            </a:r>
            <a:r>
              <a:rPr lang="de-DE" dirty="0"/>
              <a:t> </a:t>
            </a:r>
            <a:r>
              <a:rPr lang="de-DE" dirty="0" err="1"/>
              <a:t>states</a:t>
            </a:r>
            <a:r>
              <a:rPr lang="de-DE" dirty="0"/>
              <a:t> </a:t>
            </a:r>
            <a:r>
              <a:rPr lang="de-DE" dirty="0" err="1"/>
              <a:t>meet</a:t>
            </a:r>
            <a:r>
              <a:rPr lang="de-DE" dirty="0"/>
              <a:t> </a:t>
            </a:r>
            <a:r>
              <a:rPr lang="de-DE" dirty="0" err="1"/>
              <a:t>here</a:t>
            </a:r>
            <a:r>
              <a:rPr lang="de-DE" dirty="0"/>
              <a:t>.</a:t>
            </a:r>
          </a:p>
        </p:txBody>
      </p:sp>
      <p:sp>
        <p:nvSpPr>
          <p:cNvPr id="5" name="Inhaltsplatzhalter 4">
            <a:extLst>
              <a:ext uri="{FF2B5EF4-FFF2-40B4-BE49-F238E27FC236}">
                <a16:creationId xmlns:a16="http://schemas.microsoft.com/office/drawing/2014/main" id="{CEAFD3BD-9A05-4329-AFC4-2554A671D11D}"/>
              </a:ext>
            </a:extLst>
          </p:cNvPr>
          <p:cNvSpPr>
            <a:spLocks noGrp="1"/>
          </p:cNvSpPr>
          <p:nvPr>
            <p:ph idx="1"/>
          </p:nvPr>
        </p:nvSpPr>
        <p:spPr/>
        <p:txBody>
          <a:bodyPr/>
          <a:lstStyle/>
          <a:p>
            <a:r>
              <a:rPr lang="de-DE" dirty="0"/>
              <a:t> The European </a:t>
            </a:r>
            <a:r>
              <a:rPr lang="de-DE" dirty="0" err="1"/>
              <a:t>Commission</a:t>
            </a:r>
            <a:endParaRPr lang="de-DE" dirty="0"/>
          </a:p>
          <a:p>
            <a:r>
              <a:rPr lang="de-DE" dirty="0"/>
              <a:t> The Court </a:t>
            </a:r>
            <a:r>
              <a:rPr lang="de-DE" dirty="0" err="1"/>
              <a:t>of</a:t>
            </a:r>
            <a:r>
              <a:rPr lang="de-DE" dirty="0"/>
              <a:t> Justice </a:t>
            </a:r>
            <a:r>
              <a:rPr lang="de-DE" dirty="0" err="1"/>
              <a:t>of</a:t>
            </a:r>
            <a:r>
              <a:rPr lang="de-DE" dirty="0"/>
              <a:t> </a:t>
            </a:r>
            <a:r>
              <a:rPr lang="de-DE" dirty="0" err="1"/>
              <a:t>the</a:t>
            </a:r>
            <a:r>
              <a:rPr lang="de-DE" dirty="0"/>
              <a:t> European Union</a:t>
            </a:r>
          </a:p>
          <a:p>
            <a:r>
              <a:rPr lang="de-DE" dirty="0"/>
              <a:t> The European Council</a:t>
            </a:r>
          </a:p>
        </p:txBody>
      </p:sp>
      <p:sp>
        <p:nvSpPr>
          <p:cNvPr id="8" name="Textplatzhalter 7">
            <a:extLst>
              <a:ext uri="{FF2B5EF4-FFF2-40B4-BE49-F238E27FC236}">
                <a16:creationId xmlns:a16="http://schemas.microsoft.com/office/drawing/2014/main" id="{05403778-2AFA-4A2E-9BA6-3E3006075B25}"/>
              </a:ext>
            </a:extLst>
          </p:cNvPr>
          <p:cNvSpPr>
            <a:spLocks noGrp="1"/>
          </p:cNvSpPr>
          <p:nvPr>
            <p:ph type="body" sz="half" idx="2"/>
          </p:nvPr>
        </p:nvSpPr>
        <p:spPr/>
        <p:txBody>
          <a:bodyPr/>
          <a:lstStyle/>
          <a:p>
            <a:endParaRPr lang="de-DE" dirty="0"/>
          </a:p>
        </p:txBody>
      </p:sp>
    </p:spTree>
    <p:extLst>
      <p:ext uri="{BB962C8B-B14F-4D97-AF65-F5344CB8AC3E}">
        <p14:creationId xmlns:p14="http://schemas.microsoft.com/office/powerpoint/2010/main" val="119097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2824D-1ACD-4BAA-9FCF-4A77A9C5A08E}"/>
              </a:ext>
            </a:extLst>
          </p:cNvPr>
          <p:cNvSpPr>
            <a:spLocks noGrp="1"/>
          </p:cNvSpPr>
          <p:nvPr>
            <p:ph type="title"/>
          </p:nvPr>
        </p:nvSpPr>
        <p:spPr/>
        <p:txBody>
          <a:bodyPr>
            <a:normAutofit fontScale="90000"/>
          </a:bodyPr>
          <a:lstStyle/>
          <a:p>
            <a:r>
              <a:rPr lang="de-DE" dirty="0"/>
              <a:t>All </a:t>
            </a:r>
            <a:r>
              <a:rPr lang="de-DE" dirty="0" err="1"/>
              <a:t>heads</a:t>
            </a:r>
            <a:r>
              <a:rPr lang="de-DE" dirty="0"/>
              <a:t> </a:t>
            </a:r>
            <a:r>
              <a:rPr lang="de-DE" dirty="0" err="1"/>
              <a:t>of</a:t>
            </a:r>
            <a:r>
              <a:rPr lang="de-DE" dirty="0"/>
              <a:t> </a:t>
            </a:r>
            <a:r>
              <a:rPr lang="de-DE" dirty="0" err="1"/>
              <a:t>state</a:t>
            </a:r>
            <a:r>
              <a:rPr lang="de-DE" dirty="0"/>
              <a:t> and </a:t>
            </a:r>
            <a:r>
              <a:rPr lang="de-DE" dirty="0" err="1"/>
              <a:t>the</a:t>
            </a:r>
            <a:r>
              <a:rPr lang="de-DE" dirty="0"/>
              <a:t> </a:t>
            </a:r>
            <a:r>
              <a:rPr lang="de-DE" dirty="0" err="1"/>
              <a:t>government</a:t>
            </a:r>
            <a:r>
              <a:rPr lang="de-DE" dirty="0"/>
              <a:t> </a:t>
            </a:r>
            <a:r>
              <a:rPr lang="de-DE" dirty="0" err="1"/>
              <a:t>of</a:t>
            </a:r>
            <a:r>
              <a:rPr lang="de-DE" dirty="0"/>
              <a:t> </a:t>
            </a:r>
            <a:r>
              <a:rPr lang="de-DE" dirty="0" err="1"/>
              <a:t>the</a:t>
            </a:r>
            <a:r>
              <a:rPr lang="de-DE" dirty="0"/>
              <a:t> EU </a:t>
            </a:r>
            <a:r>
              <a:rPr lang="de-DE" dirty="0" err="1"/>
              <a:t>member</a:t>
            </a:r>
            <a:r>
              <a:rPr lang="de-DE" dirty="0"/>
              <a:t> </a:t>
            </a:r>
            <a:r>
              <a:rPr lang="de-DE" dirty="0" err="1"/>
              <a:t>states</a:t>
            </a:r>
            <a:r>
              <a:rPr lang="de-DE" dirty="0"/>
              <a:t> </a:t>
            </a:r>
            <a:r>
              <a:rPr lang="de-DE" dirty="0" err="1"/>
              <a:t>meet</a:t>
            </a:r>
            <a:r>
              <a:rPr lang="de-DE" dirty="0"/>
              <a:t> </a:t>
            </a:r>
            <a:r>
              <a:rPr lang="de-DE" dirty="0" err="1"/>
              <a:t>here</a:t>
            </a:r>
            <a:r>
              <a:rPr lang="de-DE" dirty="0"/>
              <a:t>.</a:t>
            </a:r>
          </a:p>
        </p:txBody>
      </p:sp>
      <p:sp>
        <p:nvSpPr>
          <p:cNvPr id="5" name="Inhaltsplatzhalter 4">
            <a:extLst>
              <a:ext uri="{FF2B5EF4-FFF2-40B4-BE49-F238E27FC236}">
                <a16:creationId xmlns:a16="http://schemas.microsoft.com/office/drawing/2014/main" id="{CEAFD3BD-9A05-4329-AFC4-2554A671D11D}"/>
              </a:ext>
            </a:extLst>
          </p:cNvPr>
          <p:cNvSpPr>
            <a:spLocks noGrp="1"/>
          </p:cNvSpPr>
          <p:nvPr>
            <p:ph idx="1"/>
          </p:nvPr>
        </p:nvSpPr>
        <p:spPr/>
        <p:txBody>
          <a:bodyPr anchor="b"/>
          <a:lstStyle/>
          <a:p>
            <a:pPr marL="0" indent="0" algn="ctr">
              <a:buNone/>
            </a:pPr>
            <a:r>
              <a:rPr lang="de-DE" sz="3600" b="1" dirty="0"/>
              <a:t>The European Council</a:t>
            </a:r>
          </a:p>
        </p:txBody>
      </p:sp>
      <p:sp>
        <p:nvSpPr>
          <p:cNvPr id="6" name="Textplatzhalter 5">
            <a:extLst>
              <a:ext uri="{FF2B5EF4-FFF2-40B4-BE49-F238E27FC236}">
                <a16:creationId xmlns:a16="http://schemas.microsoft.com/office/drawing/2014/main" id="{9A4D9974-794A-42F8-94D4-AB1EAEFC58E6}"/>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DFACF084-C195-4B7C-AD55-A1F8BB6C9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8008"/>
          </a:xfrm>
          <a:prstGeom prst="rect">
            <a:avLst/>
          </a:prstGeom>
        </p:spPr>
      </p:pic>
    </p:spTree>
    <p:extLst>
      <p:ext uri="{BB962C8B-B14F-4D97-AF65-F5344CB8AC3E}">
        <p14:creationId xmlns:p14="http://schemas.microsoft.com/office/powerpoint/2010/main" val="107402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B879B-8F52-498D-A673-9A272A6A8BBF}"/>
              </a:ext>
            </a:extLst>
          </p:cNvPr>
          <p:cNvSpPr>
            <a:spLocks noGrp="1"/>
          </p:cNvSpPr>
          <p:nvPr>
            <p:ph type="title"/>
          </p:nvPr>
        </p:nvSpPr>
        <p:spPr>
          <a:xfrm>
            <a:off x="465512" y="1138335"/>
            <a:ext cx="3200400" cy="2286000"/>
          </a:xfrm>
        </p:spPr>
        <p:txBody>
          <a:bodyPr>
            <a:normAutofit fontScale="90000"/>
          </a:bodyPr>
          <a:lstStyle/>
          <a:p>
            <a:r>
              <a:rPr lang="de-DE" dirty="0"/>
              <a:t>Here, </a:t>
            </a:r>
            <a:r>
              <a:rPr lang="de-DE" dirty="0" err="1"/>
              <a:t>exactly</a:t>
            </a:r>
            <a:r>
              <a:rPr lang="de-DE" dirty="0"/>
              <a:t> </a:t>
            </a:r>
            <a:r>
              <a:rPr lang="de-DE" dirty="0" err="1"/>
              <a:t>one</a:t>
            </a:r>
            <a:r>
              <a:rPr lang="de-DE" dirty="0"/>
              <a:t> </a:t>
            </a:r>
            <a:r>
              <a:rPr lang="de-DE" dirty="0" err="1"/>
              <a:t>person</a:t>
            </a:r>
            <a:r>
              <a:rPr lang="de-DE" dirty="0"/>
              <a:t> </a:t>
            </a:r>
            <a:r>
              <a:rPr lang="de-DE" dirty="0" err="1"/>
              <a:t>represents</a:t>
            </a:r>
            <a:r>
              <a:rPr lang="de-DE" dirty="0"/>
              <a:t> </a:t>
            </a:r>
            <a:r>
              <a:rPr lang="de-DE" dirty="0" err="1"/>
              <a:t>each</a:t>
            </a:r>
            <a:r>
              <a:rPr lang="de-DE" dirty="0"/>
              <a:t> EU </a:t>
            </a:r>
            <a:r>
              <a:rPr lang="de-DE" dirty="0" err="1"/>
              <a:t>country</a:t>
            </a:r>
            <a:r>
              <a:rPr lang="de-DE" dirty="0"/>
              <a:t>. This </a:t>
            </a:r>
            <a:r>
              <a:rPr lang="de-DE" dirty="0" err="1"/>
              <a:t>group</a:t>
            </a:r>
            <a:r>
              <a:rPr lang="de-DE" dirty="0"/>
              <a:t> </a:t>
            </a:r>
            <a:r>
              <a:rPr lang="de-DE" dirty="0" err="1"/>
              <a:t>represents</a:t>
            </a:r>
            <a:r>
              <a:rPr lang="de-DE" dirty="0"/>
              <a:t> </a:t>
            </a:r>
            <a:r>
              <a:rPr lang="de-DE" dirty="0" err="1"/>
              <a:t>the</a:t>
            </a:r>
            <a:r>
              <a:rPr lang="de-DE" dirty="0"/>
              <a:t> </a:t>
            </a:r>
            <a:r>
              <a:rPr lang="de-DE" dirty="0" err="1"/>
              <a:t>interests</a:t>
            </a:r>
            <a:r>
              <a:rPr lang="de-DE" dirty="0"/>
              <a:t> </a:t>
            </a:r>
            <a:r>
              <a:rPr lang="de-DE" dirty="0" err="1"/>
              <a:t>of</a:t>
            </a:r>
            <a:r>
              <a:rPr lang="de-DE" dirty="0"/>
              <a:t> </a:t>
            </a:r>
            <a:r>
              <a:rPr lang="de-DE" dirty="0" err="1"/>
              <a:t>the</a:t>
            </a:r>
            <a:r>
              <a:rPr lang="de-DE" dirty="0"/>
              <a:t> </a:t>
            </a:r>
            <a:r>
              <a:rPr lang="de-DE" dirty="0" err="1"/>
              <a:t>entire</a:t>
            </a:r>
            <a:r>
              <a:rPr lang="de-DE" dirty="0"/>
              <a:t> EU.</a:t>
            </a:r>
          </a:p>
        </p:txBody>
      </p:sp>
      <p:sp>
        <p:nvSpPr>
          <p:cNvPr id="5" name="Inhaltsplatzhalter 4">
            <a:extLst>
              <a:ext uri="{FF2B5EF4-FFF2-40B4-BE49-F238E27FC236}">
                <a16:creationId xmlns:a16="http://schemas.microsoft.com/office/drawing/2014/main" id="{AFD5B099-E852-4E6C-86CC-976577F5E3F5}"/>
              </a:ext>
            </a:extLst>
          </p:cNvPr>
          <p:cNvSpPr>
            <a:spLocks noGrp="1"/>
          </p:cNvSpPr>
          <p:nvPr>
            <p:ph idx="1"/>
          </p:nvPr>
        </p:nvSpPr>
        <p:spPr/>
        <p:txBody>
          <a:bodyPr/>
          <a:lstStyle/>
          <a:p>
            <a:r>
              <a:rPr lang="de-DE" dirty="0"/>
              <a:t> The European </a:t>
            </a:r>
            <a:r>
              <a:rPr lang="de-DE" dirty="0" err="1"/>
              <a:t>Parliament</a:t>
            </a:r>
            <a:endParaRPr lang="de-DE" dirty="0"/>
          </a:p>
          <a:p>
            <a:r>
              <a:rPr lang="de-DE" dirty="0"/>
              <a:t> The European </a:t>
            </a:r>
            <a:r>
              <a:rPr lang="de-DE" dirty="0" err="1"/>
              <a:t>Commission</a:t>
            </a:r>
            <a:endParaRPr lang="de-DE" dirty="0"/>
          </a:p>
          <a:p>
            <a:r>
              <a:rPr lang="de-DE" dirty="0"/>
              <a:t>The Council </a:t>
            </a:r>
            <a:r>
              <a:rPr lang="de-DE" dirty="0" err="1"/>
              <a:t>of</a:t>
            </a:r>
            <a:r>
              <a:rPr lang="de-DE" dirty="0"/>
              <a:t> </a:t>
            </a:r>
            <a:r>
              <a:rPr lang="de-DE" dirty="0" err="1"/>
              <a:t>the</a:t>
            </a:r>
            <a:r>
              <a:rPr lang="de-DE" dirty="0"/>
              <a:t> European Union</a:t>
            </a:r>
          </a:p>
        </p:txBody>
      </p:sp>
      <p:sp>
        <p:nvSpPr>
          <p:cNvPr id="6" name="Textplatzhalter 5">
            <a:extLst>
              <a:ext uri="{FF2B5EF4-FFF2-40B4-BE49-F238E27FC236}">
                <a16:creationId xmlns:a16="http://schemas.microsoft.com/office/drawing/2014/main" id="{2072DDE7-EF82-497D-9CE8-F17BE731594E}"/>
              </a:ext>
            </a:extLst>
          </p:cNvPr>
          <p:cNvSpPr>
            <a:spLocks noGrp="1"/>
          </p:cNvSpPr>
          <p:nvPr>
            <p:ph type="body" sz="half" idx="2"/>
          </p:nvPr>
        </p:nvSpPr>
        <p:spPr>
          <a:xfrm>
            <a:off x="457200" y="3603812"/>
            <a:ext cx="3200400" cy="2701392"/>
          </a:xfrm>
        </p:spPr>
        <p:txBody>
          <a:bodyPr/>
          <a:lstStyle/>
          <a:p>
            <a:endParaRPr lang="de-DE"/>
          </a:p>
        </p:txBody>
      </p:sp>
    </p:spTree>
    <p:extLst>
      <p:ext uri="{BB962C8B-B14F-4D97-AF65-F5344CB8AC3E}">
        <p14:creationId xmlns:p14="http://schemas.microsoft.com/office/powerpoint/2010/main" val="220921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B879B-8F52-498D-A673-9A272A6A8BBF}"/>
              </a:ext>
            </a:extLst>
          </p:cNvPr>
          <p:cNvSpPr>
            <a:spLocks noGrp="1"/>
          </p:cNvSpPr>
          <p:nvPr>
            <p:ph type="title"/>
          </p:nvPr>
        </p:nvSpPr>
        <p:spPr>
          <a:xfrm>
            <a:off x="457200" y="1143000"/>
            <a:ext cx="3200400" cy="2286000"/>
          </a:xfrm>
        </p:spPr>
        <p:txBody>
          <a:bodyPr>
            <a:normAutofit fontScale="90000"/>
          </a:bodyPr>
          <a:lstStyle/>
          <a:p>
            <a:r>
              <a:rPr lang="de-DE" dirty="0"/>
              <a:t>Here, </a:t>
            </a:r>
            <a:r>
              <a:rPr lang="de-DE" dirty="0" err="1"/>
              <a:t>exactly</a:t>
            </a:r>
            <a:r>
              <a:rPr lang="de-DE" dirty="0"/>
              <a:t> </a:t>
            </a:r>
            <a:r>
              <a:rPr lang="de-DE" dirty="0" err="1"/>
              <a:t>one</a:t>
            </a:r>
            <a:r>
              <a:rPr lang="de-DE" dirty="0"/>
              <a:t> </a:t>
            </a:r>
            <a:r>
              <a:rPr lang="de-DE" dirty="0" err="1"/>
              <a:t>person</a:t>
            </a:r>
            <a:r>
              <a:rPr lang="de-DE" dirty="0"/>
              <a:t> </a:t>
            </a:r>
            <a:r>
              <a:rPr lang="de-DE" dirty="0" err="1"/>
              <a:t>represents</a:t>
            </a:r>
            <a:r>
              <a:rPr lang="de-DE" dirty="0"/>
              <a:t> </a:t>
            </a:r>
            <a:r>
              <a:rPr lang="de-DE" dirty="0" err="1"/>
              <a:t>each</a:t>
            </a:r>
            <a:r>
              <a:rPr lang="de-DE" dirty="0"/>
              <a:t> EU </a:t>
            </a:r>
            <a:r>
              <a:rPr lang="de-DE" dirty="0" err="1"/>
              <a:t>country</a:t>
            </a:r>
            <a:r>
              <a:rPr lang="de-DE" dirty="0"/>
              <a:t>. This </a:t>
            </a:r>
            <a:r>
              <a:rPr lang="de-DE" dirty="0" err="1"/>
              <a:t>group</a:t>
            </a:r>
            <a:r>
              <a:rPr lang="de-DE" dirty="0"/>
              <a:t> </a:t>
            </a:r>
            <a:r>
              <a:rPr lang="de-DE" dirty="0" err="1"/>
              <a:t>represents</a:t>
            </a:r>
            <a:r>
              <a:rPr lang="de-DE" dirty="0"/>
              <a:t> </a:t>
            </a:r>
            <a:r>
              <a:rPr lang="de-DE" dirty="0" err="1"/>
              <a:t>the</a:t>
            </a:r>
            <a:r>
              <a:rPr lang="de-DE" dirty="0"/>
              <a:t> </a:t>
            </a:r>
            <a:r>
              <a:rPr lang="de-DE" dirty="0" err="1"/>
              <a:t>interests</a:t>
            </a:r>
            <a:r>
              <a:rPr lang="de-DE" dirty="0"/>
              <a:t> </a:t>
            </a:r>
            <a:r>
              <a:rPr lang="de-DE" dirty="0" err="1"/>
              <a:t>of</a:t>
            </a:r>
            <a:r>
              <a:rPr lang="de-DE" dirty="0"/>
              <a:t> </a:t>
            </a:r>
            <a:r>
              <a:rPr lang="de-DE" dirty="0" err="1"/>
              <a:t>the</a:t>
            </a:r>
            <a:r>
              <a:rPr lang="de-DE" dirty="0"/>
              <a:t> </a:t>
            </a:r>
            <a:r>
              <a:rPr lang="de-DE" dirty="0" err="1"/>
              <a:t>entire</a:t>
            </a:r>
            <a:r>
              <a:rPr lang="de-DE" dirty="0"/>
              <a:t> EU.</a:t>
            </a:r>
          </a:p>
        </p:txBody>
      </p:sp>
      <p:sp>
        <p:nvSpPr>
          <p:cNvPr id="5" name="Inhaltsplatzhalter 4">
            <a:extLst>
              <a:ext uri="{FF2B5EF4-FFF2-40B4-BE49-F238E27FC236}">
                <a16:creationId xmlns:a16="http://schemas.microsoft.com/office/drawing/2014/main" id="{AFD5B099-E852-4E6C-86CC-976577F5E3F5}"/>
              </a:ext>
            </a:extLst>
          </p:cNvPr>
          <p:cNvSpPr>
            <a:spLocks noGrp="1"/>
          </p:cNvSpPr>
          <p:nvPr>
            <p:ph idx="1"/>
          </p:nvPr>
        </p:nvSpPr>
        <p:spPr/>
        <p:txBody>
          <a:bodyPr anchor="b"/>
          <a:lstStyle/>
          <a:p>
            <a:pPr marL="0" indent="0" algn="ctr">
              <a:buNone/>
            </a:pPr>
            <a:r>
              <a:rPr lang="de-DE" sz="3600" b="1" dirty="0"/>
              <a:t>The European </a:t>
            </a:r>
            <a:r>
              <a:rPr lang="de-DE" sz="3600" b="1" dirty="0" err="1"/>
              <a:t>Commission</a:t>
            </a:r>
            <a:endParaRPr lang="de-DE" sz="3600" b="1" dirty="0"/>
          </a:p>
        </p:txBody>
      </p:sp>
      <p:sp>
        <p:nvSpPr>
          <p:cNvPr id="6" name="Textplatzhalter 5">
            <a:extLst>
              <a:ext uri="{FF2B5EF4-FFF2-40B4-BE49-F238E27FC236}">
                <a16:creationId xmlns:a16="http://schemas.microsoft.com/office/drawing/2014/main" id="{8D408CF6-7D77-490D-A230-6D3DD1C8474D}"/>
              </a:ext>
            </a:extLst>
          </p:cNvPr>
          <p:cNvSpPr>
            <a:spLocks noGrp="1"/>
          </p:cNvSpPr>
          <p:nvPr>
            <p:ph type="body" sz="half" idx="2"/>
          </p:nvPr>
        </p:nvSpPr>
        <p:spPr>
          <a:xfrm>
            <a:off x="457200" y="3619500"/>
            <a:ext cx="3200400" cy="2685704"/>
          </a:xfrm>
        </p:spPr>
        <p:txBody>
          <a:bodyPr/>
          <a:lstStyle/>
          <a:p>
            <a:endParaRPr lang="de-DE" dirty="0"/>
          </a:p>
        </p:txBody>
      </p:sp>
      <p:pic>
        <p:nvPicPr>
          <p:cNvPr id="7" name="Grafik 6">
            <a:extLst>
              <a:ext uri="{FF2B5EF4-FFF2-40B4-BE49-F238E27FC236}">
                <a16:creationId xmlns:a16="http://schemas.microsoft.com/office/drawing/2014/main" id="{E7662C38-3021-417B-957F-C64F84B4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2278"/>
            <a:ext cx="5101200" cy="2869425"/>
          </a:xfrm>
          <a:prstGeom prst="rect">
            <a:avLst/>
          </a:prstGeom>
        </p:spPr>
      </p:pic>
    </p:spTree>
    <p:extLst>
      <p:ext uri="{BB962C8B-B14F-4D97-AF65-F5344CB8AC3E}">
        <p14:creationId xmlns:p14="http://schemas.microsoft.com/office/powerpoint/2010/main" val="714394375"/>
      </p:ext>
    </p:extLst>
  </p:cSld>
  <p:clrMapOvr>
    <a:masterClrMapping/>
  </p:clrMapOvr>
</p:sld>
</file>

<file path=ppt/theme/theme1.xml><?xml version="1.0" encoding="utf-8"?>
<a:theme xmlns:a="http://schemas.openxmlformats.org/drawingml/2006/main" name="Rückblick">
  <a:themeElements>
    <a:clrScheme name="Fit4EU">
      <a:dk1>
        <a:srgbClr val="0066A0"/>
      </a:dk1>
      <a:lt1>
        <a:srgbClr val="8CC4EC"/>
      </a:lt1>
      <a:dk2>
        <a:srgbClr val="3573B1"/>
      </a:dk2>
      <a:lt2>
        <a:srgbClr val="4A96CB"/>
      </a:lt2>
      <a:accent1>
        <a:srgbClr val="FFDE00"/>
      </a:accent1>
      <a:accent2>
        <a:srgbClr val="FEE599"/>
      </a:accent2>
      <a:accent3>
        <a:srgbClr val="A5A5A5"/>
      </a:accent3>
      <a:accent4>
        <a:srgbClr val="FFC000"/>
      </a:accent4>
      <a:accent5>
        <a:srgbClr val="5B9BD5"/>
      </a:accent5>
      <a:accent6>
        <a:srgbClr val="70AD47"/>
      </a:accent6>
      <a:hlink>
        <a:srgbClr val="0563C1"/>
      </a:hlink>
      <a:folHlink>
        <a:srgbClr val="954F7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Words>
  <Application>Microsoft Macintosh PowerPoint</Application>
  <PresentationFormat>Breitbild</PresentationFormat>
  <Paragraphs>99</Paragraphs>
  <Slides>23</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Arial Black</vt:lpstr>
      <vt:lpstr>Calibri</vt:lpstr>
      <vt:lpstr>Calibri Light</vt:lpstr>
      <vt:lpstr>Rückblick</vt:lpstr>
      <vt:lpstr>It‘s Quiz Time!</vt:lpstr>
      <vt:lpstr>Where is Europe’s highest toilet located?</vt:lpstr>
      <vt:lpstr>Where is Europe’s highest toilet located?</vt:lpstr>
      <vt:lpstr>This is where representatives elected by EU citizens come together.</vt:lpstr>
      <vt:lpstr>This is where representatives elected by EU citizens come together.</vt:lpstr>
      <vt:lpstr>All heads of state and the government of the EU member states meet here.</vt:lpstr>
      <vt:lpstr>All heads of state and the government of the EU member states meet here.</vt:lpstr>
      <vt:lpstr>Here, exactly one person represents each EU country. This group represents the interests of the entire EU.</vt:lpstr>
      <vt:lpstr>Here, exactly one person represents each EU country. This group represents the interests of the entire EU.</vt:lpstr>
      <vt:lpstr>This institution meets in ten differently composed groups depending upon the issue at hand.</vt:lpstr>
      <vt:lpstr>This institution meets in ten differently composed groups depending upon the issue at hand.</vt:lpstr>
      <vt:lpstr>Which of the following institutions is not part of the EU?</vt:lpstr>
      <vt:lpstr>Which of the following institutions is not part of the EU?</vt:lpstr>
      <vt:lpstr>When did the first direct elections for the European Parliament take place?</vt:lpstr>
      <vt:lpstr>When did the first direct elections for the European Parliament take place?</vt:lpstr>
      <vt:lpstr>These institutions can amend proposals for new laws in the EU and must approve new laws.</vt:lpstr>
      <vt:lpstr>PowerPoint-Präsentation</vt:lpstr>
      <vt:lpstr>How many citizens live in the EU?</vt:lpstr>
      <vt:lpstr>How many citizens live in the EU?</vt:lpstr>
      <vt:lpstr>Which of these three employers has the most employees?</vt:lpstr>
      <vt:lpstr>Which of these three employers has the most employees?</vt:lpstr>
      <vt:lpstr>How many official languages does the EU have?</vt:lpstr>
      <vt:lpstr>How many official languages does the EU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Quiz Time!</dc:title>
  <dc:creator>Achleitner, Magdalena</dc:creator>
  <cp:lastModifiedBy>Holländer, Felix</cp:lastModifiedBy>
  <cp:revision>25</cp:revision>
  <dcterms:created xsi:type="dcterms:W3CDTF">2023-10-11T14:18:58Z</dcterms:created>
  <dcterms:modified xsi:type="dcterms:W3CDTF">2024-01-11T13:33:14Z</dcterms:modified>
</cp:coreProperties>
</file>