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webp" ContentType="image/jpeg"/>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3"/>
  </p:sldMasterIdLst>
  <p:notesMasterIdLst>
    <p:notesMasterId r:id="rId55"/>
  </p:notesMasterIdLst>
  <p:sldIdLst>
    <p:sldId id="256" r:id="rId4"/>
    <p:sldId id="289" r:id="rId5"/>
    <p:sldId id="302" r:id="rId6"/>
    <p:sldId id="303" r:id="rId7"/>
    <p:sldId id="261" r:id="rId8"/>
    <p:sldId id="304" r:id="rId9"/>
    <p:sldId id="305" r:id="rId10"/>
    <p:sldId id="306" r:id="rId11"/>
    <p:sldId id="307" r:id="rId12"/>
    <p:sldId id="308" r:id="rId13"/>
    <p:sldId id="262" r:id="rId14"/>
    <p:sldId id="260" r:id="rId15"/>
    <p:sldId id="267" r:id="rId16"/>
    <p:sldId id="309" r:id="rId17"/>
    <p:sldId id="268" r:id="rId18"/>
    <p:sldId id="310" r:id="rId19"/>
    <p:sldId id="269" r:id="rId20"/>
    <p:sldId id="270" r:id="rId21"/>
    <p:sldId id="271" r:id="rId22"/>
    <p:sldId id="272" r:id="rId23"/>
    <p:sldId id="273" r:id="rId24"/>
    <p:sldId id="275" r:id="rId25"/>
    <p:sldId id="311" r:id="rId26"/>
    <p:sldId id="274" r:id="rId27"/>
    <p:sldId id="277" r:id="rId28"/>
    <p:sldId id="276" r:id="rId29"/>
    <p:sldId id="282" r:id="rId30"/>
    <p:sldId id="278" r:id="rId31"/>
    <p:sldId id="279" r:id="rId32"/>
    <p:sldId id="300" r:id="rId33"/>
    <p:sldId id="312" r:id="rId34"/>
    <p:sldId id="313" r:id="rId35"/>
    <p:sldId id="299" r:id="rId36"/>
    <p:sldId id="280" r:id="rId37"/>
    <p:sldId id="301" r:id="rId38"/>
    <p:sldId id="281" r:id="rId39"/>
    <p:sldId id="316" r:id="rId40"/>
    <p:sldId id="284" r:id="rId41"/>
    <p:sldId id="317" r:id="rId42"/>
    <p:sldId id="286" r:id="rId43"/>
    <p:sldId id="318" r:id="rId44"/>
    <p:sldId id="290" r:id="rId45"/>
    <p:sldId id="319" r:id="rId46"/>
    <p:sldId id="292" r:id="rId47"/>
    <p:sldId id="320" r:id="rId48"/>
    <p:sldId id="294" r:id="rId49"/>
    <p:sldId id="314" r:id="rId50"/>
    <p:sldId id="296" r:id="rId51"/>
    <p:sldId id="297" r:id="rId52"/>
    <p:sldId id="298" r:id="rId53"/>
    <p:sldId id="315" r:id="rId54"/>
  </p:sldIdLst>
  <p:sldSz cx="12192000" cy="6858000"/>
  <p:notesSz cx="7010400" cy="9296400"/>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D1D1"/>
    <a:srgbClr val="5696B2"/>
    <a:srgbClr val="284958"/>
    <a:srgbClr val="FF00FF"/>
    <a:srgbClr val="FF006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F37312C-533C-4284-9F78-7FE0525806A2}" v="71" dt="2024-10-29T12:35:10.91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054" autoAdjust="0"/>
    <p:restoredTop sz="73090" autoAdjust="0"/>
  </p:normalViewPr>
  <p:slideViewPr>
    <p:cSldViewPr snapToGrid="0">
      <p:cViewPr varScale="1">
        <p:scale>
          <a:sx n="60" d="100"/>
          <a:sy n="60" d="100"/>
        </p:scale>
        <p:origin x="1594" y="-197"/>
      </p:cViewPr>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slide" Target="slides/slide44.xml"/><Relationship Id="rId50" Type="http://schemas.openxmlformats.org/officeDocument/2006/relationships/slide" Target="slides/slide47.xml"/><Relationship Id="rId55" Type="http://schemas.openxmlformats.org/officeDocument/2006/relationships/notesMaster" Target="notesMasters/notesMaster1.xml"/><Relationship Id="rId7" Type="http://schemas.openxmlformats.org/officeDocument/2006/relationships/slide" Target="slides/slide4.xml"/><Relationship Id="rId2" Type="http://schemas.openxmlformats.org/officeDocument/2006/relationships/customXml" Target="../customXml/item2.xml"/><Relationship Id="rId16" Type="http://schemas.openxmlformats.org/officeDocument/2006/relationships/slide" Target="slides/slide13.xml"/><Relationship Id="rId29" Type="http://schemas.openxmlformats.org/officeDocument/2006/relationships/slide" Target="slides/slide26.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slide" Target="slides/slide50.xml"/><Relationship Id="rId58" Type="http://schemas.openxmlformats.org/officeDocument/2006/relationships/theme" Target="theme/theme1.xml"/><Relationship Id="rId5" Type="http://schemas.openxmlformats.org/officeDocument/2006/relationships/slide" Target="slides/slide2.xml"/><Relationship Id="rId61" Type="http://schemas.microsoft.com/office/2015/10/relationships/revisionInfo" Target="revisionInfo.xml"/><Relationship Id="rId19" Type="http://schemas.openxmlformats.org/officeDocument/2006/relationships/slide" Target="slides/slide1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presProps" Target="presProps.xml"/><Relationship Id="rId8" Type="http://schemas.openxmlformats.org/officeDocument/2006/relationships/slide" Target="slides/slide5.xml"/><Relationship Id="rId51" Type="http://schemas.openxmlformats.org/officeDocument/2006/relationships/slide" Target="slides/slide48.xml"/><Relationship Id="rId3" Type="http://schemas.openxmlformats.org/officeDocument/2006/relationships/slideMaster" Target="slideMasters/slideMaster1.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tableStyles" Target="tableStyles.xml"/><Relationship Id="rId20" Type="http://schemas.openxmlformats.org/officeDocument/2006/relationships/slide" Target="slides/slide17.xml"/><Relationship Id="rId41" Type="http://schemas.openxmlformats.org/officeDocument/2006/relationships/slide" Target="slides/slide38.xml"/><Relationship Id="rId54" Type="http://schemas.openxmlformats.org/officeDocument/2006/relationships/slide" Target="slides/slide51.xml"/><Relationship Id="rId1" Type="http://schemas.openxmlformats.org/officeDocument/2006/relationships/customXml" Target="../customXml/item1.xml"/><Relationship Id="rId6" Type="http://schemas.openxmlformats.org/officeDocument/2006/relationships/slide" Target="slides/slide3.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viewProps" Target="viewProps.xml"/><Relationship Id="rId10" Type="http://schemas.openxmlformats.org/officeDocument/2006/relationships/slide" Target="slides/slide7.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microsoft.com/office/2016/11/relationships/changesInfo" Target="changesInfos/changesInfo1.xml"/><Relationship Id="rId4" Type="http://schemas.openxmlformats.org/officeDocument/2006/relationships/slide" Target="slides/slide1.xml"/><Relationship Id="rId9" Type="http://schemas.openxmlformats.org/officeDocument/2006/relationships/slide" Target="slides/slide6.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tephan Naumann" userId="ab5ca9ae-98af-4d82-8e00-943e67a7f206" providerId="ADAL" clId="{5F37312C-533C-4284-9F78-7FE0525806A2}"/>
    <pc:docChg chg="undo custSel modSld">
      <pc:chgData name="Stephan Naumann" userId="ab5ca9ae-98af-4d82-8e00-943e67a7f206" providerId="ADAL" clId="{5F37312C-533C-4284-9F78-7FE0525806A2}" dt="2024-10-29T12:36:04.936" v="214" actId="1076"/>
      <pc:docMkLst>
        <pc:docMk/>
      </pc:docMkLst>
      <pc:sldChg chg="addSp delSp modSp mod modNotesTx">
        <pc:chgData name="Stephan Naumann" userId="ab5ca9ae-98af-4d82-8e00-943e67a7f206" providerId="ADAL" clId="{5F37312C-533C-4284-9F78-7FE0525806A2}" dt="2024-10-29T12:36:04.936" v="214" actId="1076"/>
        <pc:sldMkLst>
          <pc:docMk/>
          <pc:sldMk cId="824612026" sldId="274"/>
        </pc:sldMkLst>
        <pc:spChg chg="del">
          <ac:chgData name="Stephan Naumann" userId="ab5ca9ae-98af-4d82-8e00-943e67a7f206" providerId="ADAL" clId="{5F37312C-533C-4284-9F78-7FE0525806A2}" dt="2024-10-29T12:35:07.963" v="187" actId="478"/>
          <ac:spMkLst>
            <pc:docMk/>
            <pc:sldMk cId="824612026" sldId="274"/>
            <ac:spMk id="2" creationId="{6F588742-D2D1-4BA3-ACF6-63C2B378BC35}"/>
          </ac:spMkLst>
        </pc:spChg>
        <pc:spChg chg="add del mod">
          <ac:chgData name="Stephan Naumann" userId="ab5ca9ae-98af-4d82-8e00-943e67a7f206" providerId="ADAL" clId="{5F37312C-533C-4284-9F78-7FE0525806A2}" dt="2024-10-29T12:35:07.076" v="186" actId="478"/>
          <ac:spMkLst>
            <pc:docMk/>
            <pc:sldMk cId="824612026" sldId="274"/>
            <ac:spMk id="4" creationId="{292DDE06-5E64-F797-72BF-EF78F2D3015B}"/>
          </ac:spMkLst>
        </pc:spChg>
        <pc:spChg chg="mod">
          <ac:chgData name="Stephan Naumann" userId="ab5ca9ae-98af-4d82-8e00-943e67a7f206" providerId="ADAL" clId="{5F37312C-533C-4284-9F78-7FE0525806A2}" dt="2024-10-29T12:36:04.936" v="214" actId="1076"/>
          <ac:spMkLst>
            <pc:docMk/>
            <pc:sldMk cId="824612026" sldId="274"/>
            <ac:spMk id="5" creationId="{0EA3AD96-9D53-45C7-BE9A-C0A7B07442C0}"/>
          </ac:spMkLst>
        </pc:spChg>
        <pc:spChg chg="mod">
          <ac:chgData name="Stephan Naumann" userId="ab5ca9ae-98af-4d82-8e00-943e67a7f206" providerId="ADAL" clId="{5F37312C-533C-4284-9F78-7FE0525806A2}" dt="2024-10-29T12:35:54.422" v="213" actId="20577"/>
          <ac:spMkLst>
            <pc:docMk/>
            <pc:sldMk cId="824612026" sldId="274"/>
            <ac:spMk id="9" creationId="{63408895-DB62-4289-96C3-4BA564F9F85C}"/>
          </ac:spMkLst>
        </pc:spChg>
        <pc:picChg chg="add mod">
          <ac:chgData name="Stephan Naumann" userId="ab5ca9ae-98af-4d82-8e00-943e67a7f206" providerId="ADAL" clId="{5F37312C-533C-4284-9F78-7FE0525806A2}" dt="2024-10-29T12:35:10.910" v="189" actId="167"/>
          <ac:picMkLst>
            <pc:docMk/>
            <pc:sldMk cId="824612026" sldId="274"/>
            <ac:picMk id="6" creationId="{BD20B04F-7D99-D6F7-B09F-4CB1E4FFB810}"/>
          </ac:picMkLst>
        </pc:picChg>
        <pc:picChg chg="del">
          <ac:chgData name="Stephan Naumann" userId="ab5ca9ae-98af-4d82-8e00-943e67a7f206" providerId="ADAL" clId="{5F37312C-533C-4284-9F78-7FE0525806A2}" dt="2024-10-29T12:35:04.891" v="185" actId="478"/>
          <ac:picMkLst>
            <pc:docMk/>
            <pc:sldMk cId="824612026" sldId="274"/>
            <ac:picMk id="7" creationId="{48322984-D51C-470D-8F8E-80D742C23EDF}"/>
          </ac:picMkLst>
        </pc:picChg>
      </pc:sldChg>
      <pc:sldChg chg="addSp delSp modSp mod">
        <pc:chgData name="Stephan Naumann" userId="ab5ca9ae-98af-4d82-8e00-943e67a7f206" providerId="ADAL" clId="{5F37312C-533C-4284-9F78-7FE0525806A2}" dt="2024-10-22T11:30:01.337" v="164" actId="1076"/>
        <pc:sldMkLst>
          <pc:docMk/>
          <pc:sldMk cId="3144525239" sldId="296"/>
        </pc:sldMkLst>
        <pc:picChg chg="add del mod">
          <ac:chgData name="Stephan Naumann" userId="ab5ca9ae-98af-4d82-8e00-943e67a7f206" providerId="ADAL" clId="{5F37312C-533C-4284-9F78-7FE0525806A2}" dt="2024-10-22T11:29:48.783" v="159" actId="478"/>
          <ac:picMkLst>
            <pc:docMk/>
            <pc:sldMk cId="3144525239" sldId="296"/>
            <ac:picMk id="3" creationId="{6C7FBE86-AACC-2E06-6765-D8DC7E5F551B}"/>
          </ac:picMkLst>
        </pc:picChg>
        <pc:picChg chg="add mod">
          <ac:chgData name="Stephan Naumann" userId="ab5ca9ae-98af-4d82-8e00-943e67a7f206" providerId="ADAL" clId="{5F37312C-533C-4284-9F78-7FE0525806A2}" dt="2024-10-22T11:30:01.337" v="164" actId="1076"/>
          <ac:picMkLst>
            <pc:docMk/>
            <pc:sldMk cId="3144525239" sldId="296"/>
            <ac:picMk id="6" creationId="{6CE84EDB-2B57-9175-A86E-BB1EE236A365}"/>
          </ac:picMkLst>
        </pc:picChg>
        <pc:picChg chg="del">
          <ac:chgData name="Stephan Naumann" userId="ab5ca9ae-98af-4d82-8e00-943e67a7f206" providerId="ADAL" clId="{5F37312C-533C-4284-9F78-7FE0525806A2}" dt="2024-10-21T15:02:14.129" v="155" actId="478"/>
          <ac:picMkLst>
            <pc:docMk/>
            <pc:sldMk cId="3144525239" sldId="296"/>
            <ac:picMk id="1026" creationId="{F1E48BA0-7942-4009-BEFB-7CF1C21A080F}"/>
          </ac:picMkLst>
        </pc:picChg>
      </pc:sldChg>
      <pc:sldChg chg="addSp delSp modSp mod">
        <pc:chgData name="Stephan Naumann" userId="ab5ca9ae-98af-4d82-8e00-943e67a7f206" providerId="ADAL" clId="{5F37312C-533C-4284-9F78-7FE0525806A2}" dt="2024-10-22T11:31:38.931" v="184" actId="478"/>
        <pc:sldMkLst>
          <pc:docMk/>
          <pc:sldMk cId="3699762886" sldId="314"/>
        </pc:sldMkLst>
        <pc:spChg chg="mod">
          <ac:chgData name="Stephan Naumann" userId="ab5ca9ae-98af-4d82-8e00-943e67a7f206" providerId="ADAL" clId="{5F37312C-533C-4284-9F78-7FE0525806A2}" dt="2024-10-22T11:31:37.688" v="182" actId="20577"/>
          <ac:spMkLst>
            <pc:docMk/>
            <pc:sldMk cId="3699762886" sldId="314"/>
            <ac:spMk id="3" creationId="{3DA43BDC-16B0-4A87-9A4E-87B4FDD4C810}"/>
          </ac:spMkLst>
        </pc:spChg>
        <pc:spChg chg="add del mod">
          <ac:chgData name="Stephan Naumann" userId="ab5ca9ae-98af-4d82-8e00-943e67a7f206" providerId="ADAL" clId="{5F37312C-533C-4284-9F78-7FE0525806A2}" dt="2024-10-21T14:57:33.188" v="33" actId="478"/>
          <ac:spMkLst>
            <pc:docMk/>
            <pc:sldMk cId="3699762886" sldId="314"/>
            <ac:spMk id="8" creationId="{81209F8F-2263-B4A7-AEEF-05A197605837}"/>
          </ac:spMkLst>
        </pc:spChg>
        <pc:spChg chg="add del mod">
          <ac:chgData name="Stephan Naumann" userId="ab5ca9ae-98af-4d82-8e00-943e67a7f206" providerId="ADAL" clId="{5F37312C-533C-4284-9F78-7FE0525806A2}" dt="2024-10-21T14:58:28.504" v="92"/>
          <ac:spMkLst>
            <pc:docMk/>
            <pc:sldMk cId="3699762886" sldId="314"/>
            <ac:spMk id="15" creationId="{C5271190-211F-735B-788A-9FE11FFBE318}"/>
          </ac:spMkLst>
        </pc:spChg>
        <pc:spChg chg="add mod">
          <ac:chgData name="Stephan Naumann" userId="ab5ca9ae-98af-4d82-8e00-943e67a7f206" providerId="ADAL" clId="{5F37312C-533C-4284-9F78-7FE0525806A2}" dt="2024-10-21T14:59:00.518" v="104" actId="1038"/>
          <ac:spMkLst>
            <pc:docMk/>
            <pc:sldMk cId="3699762886" sldId="314"/>
            <ac:spMk id="16" creationId="{D84247CD-BC4B-8487-9D85-A608224157D7}"/>
          </ac:spMkLst>
        </pc:spChg>
        <pc:spChg chg="add mod">
          <ac:chgData name="Stephan Naumann" userId="ab5ca9ae-98af-4d82-8e00-943e67a7f206" providerId="ADAL" clId="{5F37312C-533C-4284-9F78-7FE0525806A2}" dt="2024-10-21T14:59:07.154" v="108" actId="20577"/>
          <ac:spMkLst>
            <pc:docMk/>
            <pc:sldMk cId="3699762886" sldId="314"/>
            <ac:spMk id="17" creationId="{73387887-B98F-559D-56C5-91856A9A87FF}"/>
          </ac:spMkLst>
        </pc:spChg>
        <pc:spChg chg="add mod">
          <ac:chgData name="Stephan Naumann" userId="ab5ca9ae-98af-4d82-8e00-943e67a7f206" providerId="ADAL" clId="{5F37312C-533C-4284-9F78-7FE0525806A2}" dt="2024-10-21T15:00:30.784" v="138" actId="1037"/>
          <ac:spMkLst>
            <pc:docMk/>
            <pc:sldMk cId="3699762886" sldId="314"/>
            <ac:spMk id="18" creationId="{F62ABB3F-E0D6-9E6A-EC8B-DC1901BB0344}"/>
          </ac:spMkLst>
        </pc:spChg>
        <pc:spChg chg="add mod">
          <ac:chgData name="Stephan Naumann" userId="ab5ca9ae-98af-4d82-8e00-943e67a7f206" providerId="ADAL" clId="{5F37312C-533C-4284-9F78-7FE0525806A2}" dt="2024-10-21T15:00:13.655" v="135" actId="1076"/>
          <ac:spMkLst>
            <pc:docMk/>
            <pc:sldMk cId="3699762886" sldId="314"/>
            <ac:spMk id="19" creationId="{C64E6B2F-911D-586B-5979-2633BA78579B}"/>
          </ac:spMkLst>
        </pc:spChg>
        <pc:spChg chg="add mod">
          <ac:chgData name="Stephan Naumann" userId="ab5ca9ae-98af-4d82-8e00-943e67a7f206" providerId="ADAL" clId="{5F37312C-533C-4284-9F78-7FE0525806A2}" dt="2024-10-21T15:00:20.587" v="136" actId="1076"/>
          <ac:spMkLst>
            <pc:docMk/>
            <pc:sldMk cId="3699762886" sldId="314"/>
            <ac:spMk id="20" creationId="{0F200606-B09F-B5BB-4F7E-45F40BE3CB7A}"/>
          </ac:spMkLst>
        </pc:spChg>
        <pc:spChg chg="add mod">
          <ac:chgData name="Stephan Naumann" userId="ab5ca9ae-98af-4d82-8e00-943e67a7f206" providerId="ADAL" clId="{5F37312C-533C-4284-9F78-7FE0525806A2}" dt="2024-10-21T15:00:46.018" v="140" actId="20577"/>
          <ac:spMkLst>
            <pc:docMk/>
            <pc:sldMk cId="3699762886" sldId="314"/>
            <ac:spMk id="21" creationId="{B7ADB05B-1C8D-A5FF-F417-230AFC02BC93}"/>
          </ac:spMkLst>
        </pc:spChg>
        <pc:graphicFrameChg chg="del mod">
          <ac:chgData name="Stephan Naumann" userId="ab5ca9ae-98af-4d82-8e00-943e67a7f206" providerId="ADAL" clId="{5F37312C-533C-4284-9F78-7FE0525806A2}" dt="2024-10-21T14:57:31.553" v="32" actId="478"/>
          <ac:graphicFrameMkLst>
            <pc:docMk/>
            <pc:sldMk cId="3699762886" sldId="314"/>
            <ac:graphicFrameMk id="7" creationId="{8B55CDE4-C58D-40D0-AA98-DC08ACB4E2EB}"/>
          </ac:graphicFrameMkLst>
        </pc:graphicFrameChg>
        <pc:picChg chg="mod">
          <ac:chgData name="Stephan Naumann" userId="ab5ca9ae-98af-4d82-8e00-943e67a7f206" providerId="ADAL" clId="{5F37312C-533C-4284-9F78-7FE0525806A2}" dt="2024-10-21T15:00:01.174" v="133" actId="1076"/>
          <ac:picMkLst>
            <pc:docMk/>
            <pc:sldMk cId="3699762886" sldId="314"/>
            <ac:picMk id="5" creationId="{2ABE2565-3382-42BC-AFD9-152909BF3900}"/>
          </ac:picMkLst>
        </pc:picChg>
        <pc:picChg chg="mod">
          <ac:chgData name="Stephan Naumann" userId="ab5ca9ae-98af-4d82-8e00-943e67a7f206" providerId="ADAL" clId="{5F37312C-533C-4284-9F78-7FE0525806A2}" dt="2024-10-21T14:58:06.588" v="89" actId="1035"/>
          <ac:picMkLst>
            <pc:docMk/>
            <pc:sldMk cId="3699762886" sldId="314"/>
            <ac:picMk id="6" creationId="{C0FC54C7-589B-4F88-8991-9AF820432451}"/>
          </ac:picMkLst>
        </pc:picChg>
        <pc:picChg chg="add mod">
          <ac:chgData name="Stephan Naumann" userId="ab5ca9ae-98af-4d82-8e00-943e67a7f206" providerId="ADAL" clId="{5F37312C-533C-4284-9F78-7FE0525806A2}" dt="2024-10-22T11:30:15.619" v="170" actId="1076"/>
          <ac:picMkLst>
            <pc:docMk/>
            <pc:sldMk cId="3699762886" sldId="314"/>
            <ac:picMk id="7" creationId="{76A9BA0C-3E8E-DF69-7372-0D8EAD29581B}"/>
          </ac:picMkLst>
        </pc:picChg>
        <pc:picChg chg="add mod">
          <ac:chgData name="Stephan Naumann" userId="ab5ca9ae-98af-4d82-8e00-943e67a7f206" providerId="ADAL" clId="{5F37312C-533C-4284-9F78-7FE0525806A2}" dt="2024-10-22T11:31:37.986" v="183" actId="1076"/>
          <ac:picMkLst>
            <pc:docMk/>
            <pc:sldMk cId="3699762886" sldId="314"/>
            <ac:picMk id="8" creationId="{0DEB7C91-4946-7FAF-96FD-D9B75C2570AB}"/>
          </ac:picMkLst>
        </pc:picChg>
        <pc:picChg chg="add del">
          <ac:chgData name="Stephan Naumann" userId="ab5ca9ae-98af-4d82-8e00-943e67a7f206" providerId="ADAL" clId="{5F37312C-533C-4284-9F78-7FE0525806A2}" dt="2024-10-22T11:31:38.931" v="184" actId="478"/>
          <ac:picMkLst>
            <pc:docMk/>
            <pc:sldMk cId="3699762886" sldId="314"/>
            <ac:picMk id="9" creationId="{E4B38A9F-6240-9397-60FD-8D4FC70AA2CC}"/>
          </ac:picMkLst>
        </pc:picChg>
        <pc:picChg chg="mod">
          <ac:chgData name="Stephan Naumann" userId="ab5ca9ae-98af-4d82-8e00-943e67a7f206" providerId="ADAL" clId="{5F37312C-533C-4284-9F78-7FE0525806A2}" dt="2024-10-21T14:58:06.588" v="89" actId="1035"/>
          <ac:picMkLst>
            <pc:docMk/>
            <pc:sldMk cId="3699762886" sldId="314"/>
            <ac:picMk id="10" creationId="{01CB71BD-E0A0-408B-895F-328FD8BCF26B}"/>
          </ac:picMkLst>
        </pc:picChg>
        <pc:picChg chg="del mod">
          <ac:chgData name="Stephan Naumann" userId="ab5ca9ae-98af-4d82-8e00-943e67a7f206" providerId="ADAL" clId="{5F37312C-533C-4284-9F78-7FE0525806A2}" dt="2024-10-21T14:57:57.803" v="42" actId="478"/>
          <ac:picMkLst>
            <pc:docMk/>
            <pc:sldMk cId="3699762886" sldId="314"/>
            <ac:picMk id="11" creationId="{7C610ED9-1371-4AD8-91DD-9B20BEF2B5C9}"/>
          </ac:picMkLst>
        </pc:picChg>
        <pc:picChg chg="add mod">
          <ac:chgData name="Stephan Naumann" userId="ab5ca9ae-98af-4d82-8e00-943e67a7f206" providerId="ADAL" clId="{5F37312C-533C-4284-9F78-7FE0525806A2}" dt="2024-10-21T14:57:54.065" v="40" actId="1076"/>
          <ac:picMkLst>
            <pc:docMk/>
            <pc:sldMk cId="3699762886" sldId="314"/>
            <ac:picMk id="14" creationId="{E818AA62-945C-55CE-926E-94350B0F5CB7}"/>
          </ac:picMkLst>
        </pc:picChg>
        <pc:picChg chg="add del mod">
          <ac:chgData name="Stephan Naumann" userId="ab5ca9ae-98af-4d82-8e00-943e67a7f206" providerId="ADAL" clId="{5F37312C-533C-4284-9F78-7FE0525806A2}" dt="2024-10-22T11:30:04.459" v="165" actId="478"/>
          <ac:picMkLst>
            <pc:docMk/>
            <pc:sldMk cId="3699762886" sldId="314"/>
            <ac:picMk id="23" creationId="{42D1476B-00CE-054C-8B42-4CE983991FF1}"/>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3037840" cy="466434"/>
          </a:xfrm>
          <a:prstGeom prst="rect">
            <a:avLst/>
          </a:prstGeom>
        </p:spPr>
        <p:txBody>
          <a:bodyPr vert="horz" lIns="93177" tIns="46589" rIns="93177" bIns="46589" rtlCol="0"/>
          <a:lstStyle>
            <a:lvl1pPr algn="l">
              <a:defRPr sz="1200"/>
            </a:lvl1pPr>
          </a:lstStyle>
          <a:p>
            <a:endParaRPr lang="de-DE"/>
          </a:p>
        </p:txBody>
      </p:sp>
      <p:sp>
        <p:nvSpPr>
          <p:cNvPr id="3" name="Datumsplatzhalter 2"/>
          <p:cNvSpPr>
            <a:spLocks noGrp="1"/>
          </p:cNvSpPr>
          <p:nvPr>
            <p:ph type="dt" idx="1"/>
          </p:nvPr>
        </p:nvSpPr>
        <p:spPr>
          <a:xfrm>
            <a:off x="3970938" y="0"/>
            <a:ext cx="3037840" cy="466434"/>
          </a:xfrm>
          <a:prstGeom prst="rect">
            <a:avLst/>
          </a:prstGeom>
        </p:spPr>
        <p:txBody>
          <a:bodyPr vert="horz" lIns="93177" tIns="46589" rIns="93177" bIns="46589" rtlCol="0"/>
          <a:lstStyle>
            <a:lvl1pPr algn="r">
              <a:defRPr sz="1200"/>
            </a:lvl1pPr>
          </a:lstStyle>
          <a:p>
            <a:fld id="{F80376C2-0029-4696-AC14-B1B8929E7491}" type="datetimeFigureOut">
              <a:rPr lang="de-DE" smtClean="0"/>
              <a:t>29.10.2024</a:t>
            </a:fld>
            <a:endParaRPr lang="de-DE"/>
          </a:p>
        </p:txBody>
      </p:sp>
      <p:sp>
        <p:nvSpPr>
          <p:cNvPr id="4" name="Folienbildplatzhalter 3"/>
          <p:cNvSpPr>
            <a:spLocks noGrp="1" noRot="1" noChangeAspect="1"/>
          </p:cNvSpPr>
          <p:nvPr>
            <p:ph type="sldImg" idx="2"/>
          </p:nvPr>
        </p:nvSpPr>
        <p:spPr>
          <a:xfrm>
            <a:off x="717550" y="1162050"/>
            <a:ext cx="5575300" cy="3136900"/>
          </a:xfrm>
          <a:prstGeom prst="rect">
            <a:avLst/>
          </a:prstGeom>
          <a:noFill/>
          <a:ln w="12700">
            <a:solidFill>
              <a:prstClr val="black"/>
            </a:solidFill>
          </a:ln>
        </p:spPr>
        <p:txBody>
          <a:bodyPr vert="horz" lIns="93177" tIns="46589" rIns="93177" bIns="46589" rtlCol="0" anchor="ctr"/>
          <a:lstStyle/>
          <a:p>
            <a:endParaRPr lang="de-DE"/>
          </a:p>
        </p:txBody>
      </p:sp>
      <p:sp>
        <p:nvSpPr>
          <p:cNvPr id="5" name="Notizenplatzhalter 4"/>
          <p:cNvSpPr>
            <a:spLocks noGrp="1"/>
          </p:cNvSpPr>
          <p:nvPr>
            <p:ph type="body" sz="quarter" idx="3"/>
          </p:nvPr>
        </p:nvSpPr>
        <p:spPr>
          <a:xfrm>
            <a:off x="701040" y="4473892"/>
            <a:ext cx="5608320" cy="3660458"/>
          </a:xfrm>
          <a:prstGeom prst="rect">
            <a:avLst/>
          </a:prstGeom>
        </p:spPr>
        <p:txBody>
          <a:bodyPr vert="horz" lIns="93177" tIns="46589" rIns="93177" bIns="46589" rtlCol="0"/>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6" name="Fußzeilenplatzhalter 5"/>
          <p:cNvSpPr>
            <a:spLocks noGrp="1"/>
          </p:cNvSpPr>
          <p:nvPr>
            <p:ph type="ftr" sz="quarter" idx="4"/>
          </p:nvPr>
        </p:nvSpPr>
        <p:spPr>
          <a:xfrm>
            <a:off x="0" y="8829967"/>
            <a:ext cx="3037840" cy="466433"/>
          </a:xfrm>
          <a:prstGeom prst="rect">
            <a:avLst/>
          </a:prstGeom>
        </p:spPr>
        <p:txBody>
          <a:bodyPr vert="horz" lIns="93177" tIns="46589" rIns="93177" bIns="46589" rtlCol="0" anchor="b"/>
          <a:lstStyle>
            <a:lvl1pPr algn="l">
              <a:defRPr sz="1200"/>
            </a:lvl1pPr>
          </a:lstStyle>
          <a:p>
            <a:endParaRPr lang="de-DE"/>
          </a:p>
        </p:txBody>
      </p:sp>
      <p:sp>
        <p:nvSpPr>
          <p:cNvPr id="7" name="Foliennummernplatzhalter 6"/>
          <p:cNvSpPr>
            <a:spLocks noGrp="1"/>
          </p:cNvSpPr>
          <p:nvPr>
            <p:ph type="sldNum" sz="quarter" idx="5"/>
          </p:nvPr>
        </p:nvSpPr>
        <p:spPr>
          <a:xfrm>
            <a:off x="3970938" y="8829967"/>
            <a:ext cx="3037840" cy="466433"/>
          </a:xfrm>
          <a:prstGeom prst="rect">
            <a:avLst/>
          </a:prstGeom>
        </p:spPr>
        <p:txBody>
          <a:bodyPr vert="horz" lIns="93177" tIns="46589" rIns="93177" bIns="46589" rtlCol="0" anchor="b"/>
          <a:lstStyle>
            <a:lvl1pPr algn="r">
              <a:defRPr sz="1200"/>
            </a:lvl1pPr>
          </a:lstStyle>
          <a:p>
            <a:fld id="{AA71D92F-EA59-4A94-8230-8D1411457F46}" type="slidenum">
              <a:rPr lang="de-DE" smtClean="0"/>
              <a:t>‹Nr.›</a:t>
            </a:fld>
            <a:endParaRPr lang="de-DE"/>
          </a:p>
        </p:txBody>
      </p:sp>
    </p:spTree>
    <p:extLst>
      <p:ext uri="{BB962C8B-B14F-4D97-AF65-F5344CB8AC3E}">
        <p14:creationId xmlns:p14="http://schemas.microsoft.com/office/powerpoint/2010/main" val="410035463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AA71D92F-EA59-4A94-8230-8D1411457F46}" type="slidenum">
              <a:rPr lang="de-DE" smtClean="0"/>
              <a:t>1</a:t>
            </a:fld>
            <a:endParaRPr lang="de-DE"/>
          </a:p>
        </p:txBody>
      </p:sp>
    </p:spTree>
    <p:extLst>
      <p:ext uri="{BB962C8B-B14F-4D97-AF65-F5344CB8AC3E}">
        <p14:creationId xmlns:p14="http://schemas.microsoft.com/office/powerpoint/2010/main" val="317643496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lnSpc>
                <a:spcPct val="107000"/>
              </a:lnSpc>
              <a:spcAft>
                <a:spcPts val="800"/>
              </a:spcAft>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When Anna has eaten the tomatoes, the plastic packaging ends up in the rubbish, and for Anna, that's the end of the matter. </a:t>
            </a:r>
            <a:endParaRPr lang="de-DE" sz="1800" kern="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Foliennummernplatzhalter 3"/>
          <p:cNvSpPr>
            <a:spLocks noGrp="1"/>
          </p:cNvSpPr>
          <p:nvPr>
            <p:ph type="sldNum" sz="quarter" idx="5"/>
          </p:nvPr>
        </p:nvSpPr>
        <p:spPr/>
        <p:txBody>
          <a:bodyPr/>
          <a:lstStyle/>
          <a:p>
            <a:fld id="{AA71D92F-EA59-4A94-8230-8D1411457F46}" type="slidenum">
              <a:rPr lang="de-DE" smtClean="0"/>
              <a:t>10</a:t>
            </a:fld>
            <a:endParaRPr lang="de-DE"/>
          </a:p>
        </p:txBody>
      </p:sp>
    </p:spTree>
    <p:extLst>
      <p:ext uri="{BB962C8B-B14F-4D97-AF65-F5344CB8AC3E}">
        <p14:creationId xmlns:p14="http://schemas.microsoft.com/office/powerpoint/2010/main" val="424048919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lnSpc>
                <a:spcPct val="107000"/>
              </a:lnSpc>
              <a:spcAft>
                <a:spcPts val="800"/>
              </a:spcAft>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What Anna doesn't know is that much of the plastic is not re-used but ends up somewhere in the environment. </a:t>
            </a:r>
            <a:endParaRPr lang="de-DE" sz="1800" kern="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Foliennummernplatzhalter 3"/>
          <p:cNvSpPr>
            <a:spLocks noGrp="1"/>
          </p:cNvSpPr>
          <p:nvPr>
            <p:ph type="sldNum" sz="quarter" idx="5"/>
          </p:nvPr>
        </p:nvSpPr>
        <p:spPr/>
        <p:txBody>
          <a:bodyPr/>
          <a:lstStyle/>
          <a:p>
            <a:fld id="{AA71D92F-EA59-4A94-8230-8D1411457F46}" type="slidenum">
              <a:rPr lang="de-DE" smtClean="0"/>
              <a:t>11</a:t>
            </a:fld>
            <a:endParaRPr lang="de-DE"/>
          </a:p>
        </p:txBody>
      </p:sp>
    </p:spTree>
    <p:extLst>
      <p:ext uri="{BB962C8B-B14F-4D97-AF65-F5344CB8AC3E}">
        <p14:creationId xmlns:p14="http://schemas.microsoft.com/office/powerpoint/2010/main" val="78237725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lnSpc>
                <a:spcPct val="107000"/>
              </a:lnSpc>
              <a:spcAft>
                <a:spcPts val="800"/>
              </a:spcAft>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It ends up in the sea via the rivers and spreads all over the world.</a:t>
            </a:r>
            <a:endParaRPr lang="de-DE" sz="1800" kern="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Foliennummernplatzhalter 3"/>
          <p:cNvSpPr>
            <a:spLocks noGrp="1"/>
          </p:cNvSpPr>
          <p:nvPr>
            <p:ph type="sldNum" sz="quarter" idx="5"/>
          </p:nvPr>
        </p:nvSpPr>
        <p:spPr/>
        <p:txBody>
          <a:bodyPr/>
          <a:lstStyle/>
          <a:p>
            <a:fld id="{AA71D92F-EA59-4A94-8230-8D1411457F46}" type="slidenum">
              <a:rPr lang="de-DE" smtClean="0"/>
              <a:t>12</a:t>
            </a:fld>
            <a:endParaRPr lang="de-DE"/>
          </a:p>
        </p:txBody>
      </p:sp>
    </p:spTree>
    <p:extLst>
      <p:ext uri="{BB962C8B-B14F-4D97-AF65-F5344CB8AC3E}">
        <p14:creationId xmlns:p14="http://schemas.microsoft.com/office/powerpoint/2010/main" val="262058466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lnSpc>
                <a:spcPct val="107000"/>
              </a:lnSpc>
              <a:spcAft>
                <a:spcPts val="800"/>
              </a:spcAft>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Over time, it turns into microplastics: these are tiny plastic particles that are so small that they can only be seen under a microscope. Science is now pretty sure that these particles are unhealthy and may even cause cancer. In any case, many people are concerned…</a:t>
            </a:r>
            <a:endParaRPr lang="de-DE" sz="1800" kern="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Foliennummernplatzhalter 3"/>
          <p:cNvSpPr>
            <a:spLocks noGrp="1"/>
          </p:cNvSpPr>
          <p:nvPr>
            <p:ph type="sldNum" sz="quarter" idx="5"/>
          </p:nvPr>
        </p:nvSpPr>
        <p:spPr/>
        <p:txBody>
          <a:bodyPr/>
          <a:lstStyle/>
          <a:p>
            <a:fld id="{AA71D92F-EA59-4A94-8230-8D1411457F46}" type="slidenum">
              <a:rPr lang="de-DE" smtClean="0"/>
              <a:t>13</a:t>
            </a:fld>
            <a:endParaRPr lang="de-DE"/>
          </a:p>
        </p:txBody>
      </p:sp>
    </p:spTree>
    <p:extLst>
      <p:ext uri="{BB962C8B-B14F-4D97-AF65-F5344CB8AC3E}">
        <p14:creationId xmlns:p14="http://schemas.microsoft.com/office/powerpoint/2010/main" val="122520438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lnSpc>
                <a:spcPct val="107000"/>
              </a:lnSpc>
              <a:spcAft>
                <a:spcPts val="800"/>
              </a:spcAft>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…because not all microplastics stay in the sea. Fish mistake the microplastics for food and eat the small plastic particles. </a:t>
            </a:r>
            <a:endParaRPr lang="de-DE" sz="1800" kern="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Foliennummernplatzhalter 3"/>
          <p:cNvSpPr>
            <a:spLocks noGrp="1"/>
          </p:cNvSpPr>
          <p:nvPr>
            <p:ph type="sldNum" sz="quarter" idx="5"/>
          </p:nvPr>
        </p:nvSpPr>
        <p:spPr/>
        <p:txBody>
          <a:bodyPr/>
          <a:lstStyle/>
          <a:p>
            <a:fld id="{AA71D92F-EA59-4A94-8230-8D1411457F46}" type="slidenum">
              <a:rPr lang="de-DE" smtClean="0"/>
              <a:t>14</a:t>
            </a:fld>
            <a:endParaRPr lang="de-DE"/>
          </a:p>
        </p:txBody>
      </p:sp>
    </p:spTree>
    <p:extLst>
      <p:ext uri="{BB962C8B-B14F-4D97-AF65-F5344CB8AC3E}">
        <p14:creationId xmlns:p14="http://schemas.microsoft.com/office/powerpoint/2010/main" val="376024927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lnSpc>
                <a:spcPct val="107000"/>
              </a:lnSpc>
              <a:spcAft>
                <a:spcPts val="800"/>
              </a:spcAft>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Along the way, the microplastics get into the food that people in Europe eat:  for example, sushi, rollmops, or baked fish.</a:t>
            </a:r>
            <a:endParaRPr lang="de-DE" sz="1800" kern="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Foliennummernplatzhalter 3"/>
          <p:cNvSpPr>
            <a:spLocks noGrp="1"/>
          </p:cNvSpPr>
          <p:nvPr>
            <p:ph type="sldNum" sz="quarter" idx="5"/>
          </p:nvPr>
        </p:nvSpPr>
        <p:spPr/>
        <p:txBody>
          <a:bodyPr/>
          <a:lstStyle/>
          <a:p>
            <a:fld id="{AA71D92F-EA59-4A94-8230-8D1411457F46}" type="slidenum">
              <a:rPr lang="de-DE" smtClean="0"/>
              <a:t>15</a:t>
            </a:fld>
            <a:endParaRPr lang="de-DE"/>
          </a:p>
        </p:txBody>
      </p:sp>
    </p:spTree>
    <p:extLst>
      <p:ext uri="{BB962C8B-B14F-4D97-AF65-F5344CB8AC3E}">
        <p14:creationId xmlns:p14="http://schemas.microsoft.com/office/powerpoint/2010/main" val="161781894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lnSpc>
                <a:spcPct val="107000"/>
              </a:lnSpc>
              <a:spcAft>
                <a:spcPts val="800"/>
              </a:spcAft>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A good portion of it ended up on Anna's plate today. She is eating a crispy fish finger while watching a documentary on plastic waste after work. When she sees what's in her food, she starts to feel disgusted. She also wonders why no one is doing anything. So, she makes a decision.</a:t>
            </a:r>
            <a:endParaRPr lang="de-DE" sz="1800" kern="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Foliennummernplatzhalter 3"/>
          <p:cNvSpPr>
            <a:spLocks noGrp="1"/>
          </p:cNvSpPr>
          <p:nvPr>
            <p:ph type="sldNum" sz="quarter" idx="5"/>
          </p:nvPr>
        </p:nvSpPr>
        <p:spPr/>
        <p:txBody>
          <a:bodyPr/>
          <a:lstStyle/>
          <a:p>
            <a:fld id="{AA71D92F-EA59-4A94-8230-8D1411457F46}" type="slidenum">
              <a:rPr lang="de-DE" smtClean="0"/>
              <a:t>16</a:t>
            </a:fld>
            <a:endParaRPr lang="de-DE"/>
          </a:p>
        </p:txBody>
      </p:sp>
    </p:spTree>
    <p:extLst>
      <p:ext uri="{BB962C8B-B14F-4D97-AF65-F5344CB8AC3E}">
        <p14:creationId xmlns:p14="http://schemas.microsoft.com/office/powerpoint/2010/main" val="112511873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lnSpc>
                <a:spcPct val="107000"/>
              </a:lnSpc>
              <a:spcAft>
                <a:spcPts val="800"/>
              </a:spcAft>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Anna writes a letter to the federal government in Berlin demanding that something be done about microplastics.</a:t>
            </a:r>
            <a:endParaRPr lang="de-DE" sz="1800" kern="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Foliennummernplatzhalter 3"/>
          <p:cNvSpPr>
            <a:spLocks noGrp="1"/>
          </p:cNvSpPr>
          <p:nvPr>
            <p:ph type="sldNum" sz="quarter" idx="5"/>
          </p:nvPr>
        </p:nvSpPr>
        <p:spPr/>
        <p:txBody>
          <a:bodyPr/>
          <a:lstStyle/>
          <a:p>
            <a:fld id="{AA71D92F-EA59-4A94-8230-8D1411457F46}" type="slidenum">
              <a:rPr lang="de-DE" smtClean="0"/>
              <a:t>17</a:t>
            </a:fld>
            <a:endParaRPr lang="de-DE"/>
          </a:p>
        </p:txBody>
      </p:sp>
    </p:spTree>
    <p:extLst>
      <p:ext uri="{BB962C8B-B14F-4D97-AF65-F5344CB8AC3E}">
        <p14:creationId xmlns:p14="http://schemas.microsoft.com/office/powerpoint/2010/main" val="166942977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lnSpc>
                <a:spcPct val="107000"/>
              </a:lnSpc>
              <a:spcAft>
                <a:spcPts val="800"/>
              </a:spcAft>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The letter, along with thousands of other letters, ends up at the Ministry of the Environment in Berlin. The minister thinks Anna's demand is important; however, she also says that Germany alone cannot find a solution. After all, the plastic does not only come from Germany, but from many different countries.</a:t>
            </a:r>
            <a:endParaRPr lang="de-DE" sz="1800" kern="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Foliennummernplatzhalter 3"/>
          <p:cNvSpPr>
            <a:spLocks noGrp="1"/>
          </p:cNvSpPr>
          <p:nvPr>
            <p:ph type="sldNum" sz="quarter" idx="5"/>
          </p:nvPr>
        </p:nvSpPr>
        <p:spPr/>
        <p:txBody>
          <a:bodyPr/>
          <a:lstStyle/>
          <a:p>
            <a:fld id="{AA71D92F-EA59-4A94-8230-8D1411457F46}" type="slidenum">
              <a:rPr lang="de-DE" smtClean="0"/>
              <a:t>18</a:t>
            </a:fld>
            <a:endParaRPr lang="de-DE"/>
          </a:p>
        </p:txBody>
      </p:sp>
    </p:spTree>
    <p:extLst>
      <p:ext uri="{BB962C8B-B14F-4D97-AF65-F5344CB8AC3E}">
        <p14:creationId xmlns:p14="http://schemas.microsoft.com/office/powerpoint/2010/main" val="326141106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lnSpc>
                <a:spcPct val="107000"/>
              </a:lnSpc>
              <a:spcAft>
                <a:spcPts val="800"/>
              </a:spcAft>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Anna receives a reply to the letter. It says that the environment ministers all over Europe have problems with microplastics in their countries. But whether in Paris, Rome or Prague, all the environment ministers say that the problem can only be solved collectively. That's why a solution must be found at the European Union - the EU for short - in Brussels. There, the 27 EU member states work together to pass laws.</a:t>
            </a:r>
            <a:endParaRPr lang="de-DE" sz="1800" kern="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Foliennummernplatzhalter 3"/>
          <p:cNvSpPr>
            <a:spLocks noGrp="1"/>
          </p:cNvSpPr>
          <p:nvPr>
            <p:ph type="sldNum" sz="quarter" idx="5"/>
          </p:nvPr>
        </p:nvSpPr>
        <p:spPr/>
        <p:txBody>
          <a:bodyPr/>
          <a:lstStyle/>
          <a:p>
            <a:fld id="{AA71D92F-EA59-4A94-8230-8D1411457F46}" type="slidenum">
              <a:rPr lang="de-DE" smtClean="0"/>
              <a:t>19</a:t>
            </a:fld>
            <a:endParaRPr lang="de-DE"/>
          </a:p>
        </p:txBody>
      </p:sp>
    </p:spTree>
    <p:extLst>
      <p:ext uri="{BB962C8B-B14F-4D97-AF65-F5344CB8AC3E}">
        <p14:creationId xmlns:p14="http://schemas.microsoft.com/office/powerpoint/2010/main" val="407567380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lnSpc>
                <a:spcPct val="107000"/>
              </a:lnSpc>
              <a:spcAft>
                <a:spcPts val="800"/>
              </a:spcAft>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What is a simulation game? </a:t>
            </a:r>
          </a:p>
          <a:p>
            <a:pPr>
              <a:lnSpc>
                <a:spcPct val="107000"/>
              </a:lnSpc>
              <a:spcAft>
                <a:spcPts val="800"/>
              </a:spcAft>
            </a:pPr>
            <a:endParaRPr lang="de-DE"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1. You take on a role and play another person - from another country, with a different opinion. Get involved and try to play this person in an authentic way!</a:t>
            </a:r>
            <a:endParaRPr lang="de-DE"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2. You are a politician, and you are discussing a new law for the whole EU. </a:t>
            </a:r>
            <a:endParaRPr lang="de-DE"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3. You are in the European Parliament and there are certain rules. Stick to these rules!</a:t>
            </a:r>
          </a:p>
          <a:p>
            <a:pPr>
              <a:lnSpc>
                <a:spcPct val="107000"/>
              </a:lnSpc>
              <a:spcAft>
                <a:spcPts val="800"/>
              </a:spcAft>
            </a:pPr>
            <a:endParaRPr lang="de-DE"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The following story will tell you more about what exactly you will be discussing…</a:t>
            </a:r>
            <a:endParaRPr lang="de-DE" sz="1800" kern="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Foliennummernplatzhalter 3"/>
          <p:cNvSpPr>
            <a:spLocks noGrp="1"/>
          </p:cNvSpPr>
          <p:nvPr>
            <p:ph type="sldNum" sz="quarter" idx="5"/>
          </p:nvPr>
        </p:nvSpPr>
        <p:spPr/>
        <p:txBody>
          <a:bodyPr/>
          <a:lstStyle/>
          <a:p>
            <a:fld id="{AA71D92F-EA59-4A94-8230-8D1411457F46}" type="slidenum">
              <a:rPr lang="de-DE" smtClean="0"/>
              <a:t>2</a:t>
            </a:fld>
            <a:endParaRPr lang="de-DE"/>
          </a:p>
        </p:txBody>
      </p:sp>
    </p:spTree>
    <p:extLst>
      <p:ext uri="{BB962C8B-B14F-4D97-AF65-F5344CB8AC3E}">
        <p14:creationId xmlns:p14="http://schemas.microsoft.com/office/powerpoint/2010/main" val="321527272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lnSpc>
                <a:spcPct val="107000"/>
              </a:lnSpc>
              <a:spcAft>
                <a:spcPts val="800"/>
              </a:spcAft>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This is not enough for Anna. Without further ado, she gets on the train and goes to Brussels. On the way there, she quickly reads a guidebook on how laws are made in Brussels. </a:t>
            </a:r>
            <a:endParaRPr lang="de-DE" sz="1800" kern="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Foliennummernplatzhalter 3"/>
          <p:cNvSpPr>
            <a:spLocks noGrp="1"/>
          </p:cNvSpPr>
          <p:nvPr>
            <p:ph type="sldNum" sz="quarter" idx="5"/>
          </p:nvPr>
        </p:nvSpPr>
        <p:spPr/>
        <p:txBody>
          <a:bodyPr/>
          <a:lstStyle/>
          <a:p>
            <a:fld id="{AA71D92F-EA59-4A94-8230-8D1411457F46}" type="slidenum">
              <a:rPr lang="de-DE" smtClean="0"/>
              <a:t>20</a:t>
            </a:fld>
            <a:endParaRPr lang="de-DE"/>
          </a:p>
        </p:txBody>
      </p:sp>
    </p:spTree>
    <p:extLst>
      <p:ext uri="{BB962C8B-B14F-4D97-AF65-F5344CB8AC3E}">
        <p14:creationId xmlns:p14="http://schemas.microsoft.com/office/powerpoint/2010/main" val="330915668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lnSpc>
                <a:spcPct val="107000"/>
              </a:lnSpc>
              <a:spcAft>
                <a:spcPts val="800"/>
              </a:spcAft>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She learns that three different EU institutions are responsible. The European Commission, the Council of the EU and the European Parliament. </a:t>
            </a:r>
            <a:endParaRPr lang="de-DE" sz="1800" kern="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Foliennummernplatzhalter 3"/>
          <p:cNvSpPr>
            <a:spLocks noGrp="1"/>
          </p:cNvSpPr>
          <p:nvPr>
            <p:ph type="sldNum" sz="quarter" idx="5"/>
          </p:nvPr>
        </p:nvSpPr>
        <p:spPr/>
        <p:txBody>
          <a:bodyPr/>
          <a:lstStyle/>
          <a:p>
            <a:fld id="{AA71D92F-EA59-4A94-8230-8D1411457F46}" type="slidenum">
              <a:rPr lang="de-DE" smtClean="0"/>
              <a:t>21</a:t>
            </a:fld>
            <a:endParaRPr lang="de-DE"/>
          </a:p>
        </p:txBody>
      </p:sp>
    </p:spTree>
    <p:extLst>
      <p:ext uri="{BB962C8B-B14F-4D97-AF65-F5344CB8AC3E}">
        <p14:creationId xmlns:p14="http://schemas.microsoft.com/office/powerpoint/2010/main" val="360598189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lnSpc>
                <a:spcPct val="107000"/>
              </a:lnSpc>
              <a:spcAft>
                <a:spcPts val="800"/>
              </a:spcAft>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The European Commission, Anna learns, consists of 27 commissioners - one from each country. They make proposals for new laws. That's why Anna goes there first. </a:t>
            </a:r>
            <a:endParaRPr lang="de-DE" sz="1800" kern="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Foliennummernplatzhalter 3"/>
          <p:cNvSpPr>
            <a:spLocks noGrp="1"/>
          </p:cNvSpPr>
          <p:nvPr>
            <p:ph type="sldNum" sz="quarter" idx="5"/>
          </p:nvPr>
        </p:nvSpPr>
        <p:spPr/>
        <p:txBody>
          <a:bodyPr/>
          <a:lstStyle/>
          <a:p>
            <a:fld id="{AA71D92F-EA59-4A94-8230-8D1411457F46}" type="slidenum">
              <a:rPr lang="de-DE" smtClean="0"/>
              <a:t>22</a:t>
            </a:fld>
            <a:endParaRPr lang="de-DE"/>
          </a:p>
        </p:txBody>
      </p:sp>
    </p:spTree>
    <p:extLst>
      <p:ext uri="{BB962C8B-B14F-4D97-AF65-F5344CB8AC3E}">
        <p14:creationId xmlns:p14="http://schemas.microsoft.com/office/powerpoint/2010/main" val="26523712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lnSpc>
                <a:spcPct val="107000"/>
              </a:lnSpc>
              <a:spcAft>
                <a:spcPts val="800"/>
              </a:spcAft>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When she finally arrives at the building, she catches the last few minutes of a press conference. Everyone is silent and listening to a woman giving a speech. "Who is that?" asks Anna of a man standing next to her. "Don't you know her?" he asks. "That's Ursula von der Leyen, the president of the commission. She's the boss of this whole place."</a:t>
            </a:r>
            <a:endParaRPr lang="de-DE" sz="1800" kern="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Foliennummernplatzhalter 3"/>
          <p:cNvSpPr>
            <a:spLocks noGrp="1"/>
          </p:cNvSpPr>
          <p:nvPr>
            <p:ph type="sldNum" sz="quarter" idx="5"/>
          </p:nvPr>
        </p:nvSpPr>
        <p:spPr/>
        <p:txBody>
          <a:bodyPr/>
          <a:lstStyle/>
          <a:p>
            <a:fld id="{AA71D92F-EA59-4A94-8230-8D1411457F46}" type="slidenum">
              <a:rPr lang="de-DE" smtClean="0"/>
              <a:t>23</a:t>
            </a:fld>
            <a:endParaRPr lang="de-DE"/>
          </a:p>
        </p:txBody>
      </p:sp>
    </p:spTree>
    <p:extLst>
      <p:ext uri="{BB962C8B-B14F-4D97-AF65-F5344CB8AC3E}">
        <p14:creationId xmlns:p14="http://schemas.microsoft.com/office/powerpoint/2010/main" val="97277256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lnSpc>
                <a:spcPct val="107000"/>
              </a:lnSpc>
              <a:spcAft>
                <a:spcPts val="800"/>
              </a:spcAft>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After the speech is over, Anna goes in search of someone to talk to about the plastic problem. In the lobby, she happens to meet Jessika </a:t>
            </a:r>
            <a:r>
              <a:rPr lang="en-US" sz="1800" kern="100" dirty="0" err="1">
                <a:effectLst/>
                <a:latin typeface="Calibri" panose="020F0502020204030204" pitchFamily="34" charset="0"/>
                <a:ea typeface="Calibri" panose="020F0502020204030204" pitchFamily="34" charset="0"/>
                <a:cs typeface="Times New Roman" panose="02020603050405020304" pitchFamily="18" charset="0"/>
              </a:rPr>
              <a:t>Roswall</a:t>
            </a: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 the Commissioner for the Environment. She takes the opportunity to speak to her. "I see it the same way you do," says the Commissioner for the Environment after Anna explains to her what the problem is. "We already made a proposal a few months ago to ban plastic packaging of fruit and vegetables. It is now being discussed by the Council of the EU and the European Parliament. I think there is a press conference on this in the Council today." </a:t>
            </a:r>
            <a:endParaRPr lang="de-DE" sz="1800" kern="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Foliennummernplatzhalter 3"/>
          <p:cNvSpPr>
            <a:spLocks noGrp="1"/>
          </p:cNvSpPr>
          <p:nvPr>
            <p:ph type="sldNum" sz="quarter" idx="5"/>
          </p:nvPr>
        </p:nvSpPr>
        <p:spPr/>
        <p:txBody>
          <a:bodyPr/>
          <a:lstStyle/>
          <a:p>
            <a:fld id="{AA71D92F-EA59-4A94-8230-8D1411457F46}" type="slidenum">
              <a:rPr lang="de-DE" smtClean="0"/>
              <a:t>24</a:t>
            </a:fld>
            <a:endParaRPr lang="de-DE"/>
          </a:p>
        </p:txBody>
      </p:sp>
    </p:spTree>
    <p:extLst>
      <p:ext uri="{BB962C8B-B14F-4D97-AF65-F5344CB8AC3E}">
        <p14:creationId xmlns:p14="http://schemas.microsoft.com/office/powerpoint/2010/main" val="240003719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lnSpc>
                <a:spcPct val="107000"/>
              </a:lnSpc>
              <a:spcAft>
                <a:spcPts val="800"/>
              </a:spcAft>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Anna is excited - just today there is a press conference? She can't miss that. But where is the Council? "Just down the street on the right-hand side" says the doorman. And sure enough, after 5 minutes she is standing in front of the Council building. This is where the ministers from all 27 countries meet. Today they are talking about plastic waste - which is mainly an environmental issue. That is why the 27 environment ministers are meeting today. They represent the interests of the countries. Just as Anna arrives, the press conference is taking place.</a:t>
            </a:r>
            <a:endParaRPr lang="de-DE" sz="1800" kern="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Foliennummernplatzhalter 3"/>
          <p:cNvSpPr>
            <a:spLocks noGrp="1"/>
          </p:cNvSpPr>
          <p:nvPr>
            <p:ph type="sldNum" sz="quarter" idx="5"/>
          </p:nvPr>
        </p:nvSpPr>
        <p:spPr/>
        <p:txBody>
          <a:bodyPr/>
          <a:lstStyle/>
          <a:p>
            <a:fld id="{AA71D92F-EA59-4A94-8230-8D1411457F46}" type="slidenum">
              <a:rPr lang="de-DE" smtClean="0"/>
              <a:t>25</a:t>
            </a:fld>
            <a:endParaRPr lang="de-DE"/>
          </a:p>
        </p:txBody>
      </p:sp>
    </p:spTree>
    <p:extLst>
      <p:ext uri="{BB962C8B-B14F-4D97-AF65-F5344CB8AC3E}">
        <p14:creationId xmlns:p14="http://schemas.microsoft.com/office/powerpoint/2010/main" val="27215521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lnSpc>
                <a:spcPct val="107000"/>
              </a:lnSpc>
              <a:spcAft>
                <a:spcPts val="800"/>
              </a:spcAft>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"Today, the environment ministers here in the Council discussed the issue of plastic packaging for fruit and vegetables," says the Council spokesperson. "Even though our opinions are very different, we all see the need to do something about the flood of microplastics from this waste. But before we adopt a common position, it is the European Parliament's turn. Only when the Parliament has reached an agreement will the law be discussed further here in the Council."</a:t>
            </a:r>
            <a:endParaRPr lang="de-DE" sz="1800" kern="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Foliennummernplatzhalter 3"/>
          <p:cNvSpPr>
            <a:spLocks noGrp="1"/>
          </p:cNvSpPr>
          <p:nvPr>
            <p:ph type="sldNum" sz="quarter" idx="5"/>
          </p:nvPr>
        </p:nvSpPr>
        <p:spPr/>
        <p:txBody>
          <a:bodyPr/>
          <a:lstStyle/>
          <a:p>
            <a:fld id="{AA71D92F-EA59-4A94-8230-8D1411457F46}" type="slidenum">
              <a:rPr lang="de-DE" smtClean="0"/>
              <a:t>26</a:t>
            </a:fld>
            <a:endParaRPr lang="de-DE"/>
          </a:p>
        </p:txBody>
      </p:sp>
    </p:spTree>
    <p:extLst>
      <p:ext uri="{BB962C8B-B14F-4D97-AF65-F5344CB8AC3E}">
        <p14:creationId xmlns:p14="http://schemas.microsoft.com/office/powerpoint/2010/main" val="314946152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lnSpc>
                <a:spcPct val="107000"/>
              </a:lnSpc>
              <a:spcAft>
                <a:spcPts val="800"/>
              </a:spcAft>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"Okay, nothing more will happen here today on the subject of plastic waste," Anna thinks to herself. "Where is the European Parliament?" she asks a journalist next to her. "In Strasbourg. That's only four hours by car." Great - Anna thinks to herself. "But the parliamentary committees also meet every fortnight in Brussels - I think this week, too," the journalist adds. That sounds better already!</a:t>
            </a:r>
            <a:endParaRPr lang="de-DE" sz="1800" kern="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Foliennummernplatzhalter 3"/>
          <p:cNvSpPr>
            <a:spLocks noGrp="1"/>
          </p:cNvSpPr>
          <p:nvPr>
            <p:ph type="sldNum" sz="quarter" idx="5"/>
          </p:nvPr>
        </p:nvSpPr>
        <p:spPr/>
        <p:txBody>
          <a:bodyPr/>
          <a:lstStyle/>
          <a:p>
            <a:fld id="{AA71D92F-EA59-4A94-8230-8D1411457F46}" type="slidenum">
              <a:rPr lang="de-DE" smtClean="0"/>
              <a:t>27</a:t>
            </a:fld>
            <a:endParaRPr lang="de-DE"/>
          </a:p>
        </p:txBody>
      </p:sp>
    </p:spTree>
    <p:extLst>
      <p:ext uri="{BB962C8B-B14F-4D97-AF65-F5344CB8AC3E}">
        <p14:creationId xmlns:p14="http://schemas.microsoft.com/office/powerpoint/2010/main" val="129508211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lnSpc>
                <a:spcPct val="107000"/>
              </a:lnSpc>
              <a:spcAft>
                <a:spcPts val="800"/>
              </a:spcAft>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After a 13-minute walk and two security checks, Anna is already in the parliament building. Members of parliament are running around everywhere. But she doesn't really understand what is going on here. "How does it all work here?" she asks a young woman in the foyer. "The European Parliament represents all EU citizens. In all EU countries, people elect MEPs who then meet here to discuss new laws." "How convenient," Anna says, "I'm waiting for a law against plastic waste to be passed. I was just at the Council of the EU, where the country representatives are already talking about the issue."</a:t>
            </a:r>
            <a:endParaRPr lang="de-DE" sz="1800" kern="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Foliennummernplatzhalter 3"/>
          <p:cNvSpPr>
            <a:spLocks noGrp="1"/>
          </p:cNvSpPr>
          <p:nvPr>
            <p:ph type="sldNum" sz="quarter" idx="5"/>
          </p:nvPr>
        </p:nvSpPr>
        <p:spPr/>
        <p:txBody>
          <a:bodyPr/>
          <a:lstStyle/>
          <a:p>
            <a:fld id="{AA71D92F-EA59-4A94-8230-8D1411457F46}" type="slidenum">
              <a:rPr lang="de-DE" smtClean="0"/>
              <a:t>28</a:t>
            </a:fld>
            <a:endParaRPr lang="de-DE"/>
          </a:p>
        </p:txBody>
      </p:sp>
    </p:spTree>
    <p:extLst>
      <p:ext uri="{BB962C8B-B14F-4D97-AF65-F5344CB8AC3E}">
        <p14:creationId xmlns:p14="http://schemas.microsoft.com/office/powerpoint/2010/main" val="65815765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lnSpc>
                <a:spcPct val="107000"/>
              </a:lnSpc>
              <a:spcAft>
                <a:spcPts val="800"/>
              </a:spcAft>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"Then it's our turn as MEPs," says the young woman. "The law is being negotiated in various committees. In the case of plastic waste, that would be the Environment and Industry Committees. There are MPs in the committees who are familiar with the subject."</a:t>
            </a:r>
            <a:endParaRPr lang="de-DE" sz="1800" kern="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Foliennummernplatzhalter 3"/>
          <p:cNvSpPr>
            <a:spLocks noGrp="1"/>
          </p:cNvSpPr>
          <p:nvPr>
            <p:ph type="sldNum" sz="quarter" idx="5"/>
          </p:nvPr>
        </p:nvSpPr>
        <p:spPr/>
        <p:txBody>
          <a:bodyPr/>
          <a:lstStyle/>
          <a:p>
            <a:fld id="{AA71D92F-EA59-4A94-8230-8D1411457F46}" type="slidenum">
              <a:rPr lang="de-DE" smtClean="0"/>
              <a:t>29</a:t>
            </a:fld>
            <a:endParaRPr lang="de-DE"/>
          </a:p>
        </p:txBody>
      </p:sp>
    </p:spTree>
    <p:extLst>
      <p:ext uri="{BB962C8B-B14F-4D97-AF65-F5344CB8AC3E}">
        <p14:creationId xmlns:p14="http://schemas.microsoft.com/office/powerpoint/2010/main" val="397387155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lvl="0" indent="0">
              <a:lnSpc>
                <a:spcPct val="107000"/>
              </a:lnSpc>
              <a:spcAft>
                <a:spcPts val="800"/>
              </a:spcAft>
              <a:buFont typeface="+mj-lt"/>
              <a:buNone/>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Matteo lives with his girlfriend and daughter in a small town near Milan in Italy. Every day, Matteo gets up at 4:45 a.m. to get to work on time. </a:t>
            </a:r>
            <a:endParaRPr lang="de-DE" sz="1800" kern="100" dirty="0">
              <a:effectLst/>
              <a:latin typeface="Calibri" panose="020F0502020204030204" pitchFamily="34" charset="0"/>
              <a:ea typeface="Calibri" panose="020F0502020204030204" pitchFamily="34" charset="0"/>
              <a:cs typeface="Times New Roman" panose="02020603050405020304" pitchFamily="18" charset="0"/>
            </a:endParaRPr>
          </a:p>
          <a:p>
            <a:endParaRPr lang="de-DE" dirty="0"/>
          </a:p>
        </p:txBody>
      </p:sp>
      <p:sp>
        <p:nvSpPr>
          <p:cNvPr id="4" name="Foliennummernplatzhalter 3"/>
          <p:cNvSpPr>
            <a:spLocks noGrp="1"/>
          </p:cNvSpPr>
          <p:nvPr>
            <p:ph type="sldNum" sz="quarter" idx="5"/>
          </p:nvPr>
        </p:nvSpPr>
        <p:spPr/>
        <p:txBody>
          <a:bodyPr/>
          <a:lstStyle/>
          <a:p>
            <a:fld id="{AA71D92F-EA59-4A94-8230-8D1411457F46}" type="slidenum">
              <a:rPr lang="de-DE" smtClean="0"/>
              <a:t>3</a:t>
            </a:fld>
            <a:endParaRPr lang="de-DE"/>
          </a:p>
        </p:txBody>
      </p:sp>
    </p:spTree>
    <p:extLst>
      <p:ext uri="{BB962C8B-B14F-4D97-AF65-F5344CB8AC3E}">
        <p14:creationId xmlns:p14="http://schemas.microsoft.com/office/powerpoint/2010/main" val="127895380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lnSpc>
                <a:spcPct val="107000"/>
              </a:lnSpc>
              <a:spcAft>
                <a:spcPts val="800"/>
              </a:spcAft>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“If an agreement is reached there, all 720 MPs will vote on it in the plenary. But that will probably take some time. Next month there are elections, which take place every five years. Only after that will things really get going again here in parliament." Anna is a little disappointed that the process doesn't continue right away and goes back home. But she is also curious to find out what the new law is supposed to say. She goes to the European Commission's website and reads up on it.</a:t>
            </a:r>
            <a:endParaRPr lang="de-DE" sz="1800" kern="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Foliennummernplatzhalter 3"/>
          <p:cNvSpPr>
            <a:spLocks noGrp="1"/>
          </p:cNvSpPr>
          <p:nvPr>
            <p:ph type="sldNum" sz="quarter" idx="5"/>
          </p:nvPr>
        </p:nvSpPr>
        <p:spPr/>
        <p:txBody>
          <a:bodyPr/>
          <a:lstStyle/>
          <a:p>
            <a:fld id="{AA71D92F-EA59-4A94-8230-8D1411457F46}" type="slidenum">
              <a:rPr lang="de-DE" smtClean="0"/>
              <a:t>30</a:t>
            </a:fld>
            <a:endParaRPr lang="de-DE"/>
          </a:p>
        </p:txBody>
      </p:sp>
    </p:spTree>
    <p:extLst>
      <p:ext uri="{BB962C8B-B14F-4D97-AF65-F5344CB8AC3E}">
        <p14:creationId xmlns:p14="http://schemas.microsoft.com/office/powerpoint/2010/main" val="394740415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lnSpc>
                <a:spcPct val="107000"/>
              </a:lnSpc>
              <a:spcAft>
                <a:spcPts val="800"/>
              </a:spcAft>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The new law, she reads, is supposed to consist of two articles. Article 1 is about how to deal with plastic packaging. Should it be banned altogether? Should every plastic package for fruit and vegetables cost an extra € 1 to discourage customers from buying them? Or should the companies reduce use of these materials </a:t>
            </a:r>
            <a:r>
              <a:rPr lang="de-DE" sz="1800" kern="100" dirty="0">
                <a:effectLst/>
                <a:latin typeface="Calibri" panose="020F0502020204030204" pitchFamily="34" charset="0"/>
                <a:ea typeface="Calibri" panose="020F0502020204030204" pitchFamily="34" charset="0"/>
                <a:cs typeface="Times New Roman" panose="02020603050405020304" pitchFamily="18" charset="0"/>
              </a:rPr>
              <a:t> </a:t>
            </a: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voluntarily?</a:t>
            </a:r>
            <a:endParaRPr lang="de-DE"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de-DE" sz="1800" kern="100" dirty="0">
                <a:effectLst/>
                <a:latin typeface="Calibri" panose="020F0502020204030204" pitchFamily="34" charset="0"/>
                <a:ea typeface="Calibri" panose="020F0502020204030204" pitchFamily="34" charset="0"/>
                <a:cs typeface="Times New Roman" panose="02020603050405020304" pitchFamily="18" charset="0"/>
              </a:rPr>
              <a:t> </a:t>
            </a:r>
            <a:r>
              <a:rPr lang="de-DE" sz="1800" kern="1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consider</a:t>
            </a:r>
            <a:r>
              <a:rPr lang="de-DE" sz="1800"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de-DE" sz="1800" kern="1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reduce</a:t>
            </a:r>
            <a:r>
              <a:rPr lang="de-DE" sz="1800"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de-DE" sz="1800" kern="1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or</a:t>
            </a:r>
            <a:r>
              <a:rPr lang="de-DE" sz="1800"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de-DE" sz="1800" kern="1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eliminate</a:t>
            </a:r>
            <a:r>
              <a:rPr lang="de-DE" sz="1800"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de-DE" sz="1800" kern="1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use</a:t>
            </a:r>
            <a:r>
              <a:rPr lang="de-DE" sz="1800"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de-DE" sz="1800" kern="1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of</a:t>
            </a:r>
            <a:r>
              <a:rPr lang="de-DE" sz="1800"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de-DE" sz="1800" kern="1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these</a:t>
            </a:r>
            <a:r>
              <a:rPr lang="de-DE" sz="1800"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de-DE" sz="1800" kern="1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materials</a:t>
            </a:r>
            <a:r>
              <a:rPr lang="de-DE" sz="1800"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a:t>
            </a:r>
            <a:endParaRPr lang="de-DE" sz="1800" kern="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Foliennummernplatzhalter 3"/>
          <p:cNvSpPr>
            <a:spLocks noGrp="1"/>
          </p:cNvSpPr>
          <p:nvPr>
            <p:ph type="sldNum" sz="quarter" idx="5"/>
          </p:nvPr>
        </p:nvSpPr>
        <p:spPr/>
        <p:txBody>
          <a:bodyPr/>
          <a:lstStyle/>
          <a:p>
            <a:fld id="{AA71D92F-EA59-4A94-8230-8D1411457F46}" type="slidenum">
              <a:rPr lang="de-DE" smtClean="0"/>
              <a:t>31</a:t>
            </a:fld>
            <a:endParaRPr lang="de-DE"/>
          </a:p>
        </p:txBody>
      </p:sp>
    </p:spTree>
    <p:extLst>
      <p:ext uri="{BB962C8B-B14F-4D97-AF65-F5344CB8AC3E}">
        <p14:creationId xmlns:p14="http://schemas.microsoft.com/office/powerpoint/2010/main" val="359134136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lnSpc>
                <a:spcPct val="107000"/>
              </a:lnSpc>
              <a:spcAft>
                <a:spcPts val="800"/>
              </a:spcAft>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It must also be decided when the new law would take effect. Should it take effect immediately, in 2 years or only in 10 years?</a:t>
            </a:r>
            <a:endParaRPr lang="de-DE" sz="1800" kern="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Foliennummernplatzhalter 3"/>
          <p:cNvSpPr>
            <a:spLocks noGrp="1"/>
          </p:cNvSpPr>
          <p:nvPr>
            <p:ph type="sldNum" sz="quarter" idx="5"/>
          </p:nvPr>
        </p:nvSpPr>
        <p:spPr/>
        <p:txBody>
          <a:bodyPr/>
          <a:lstStyle/>
          <a:p>
            <a:fld id="{AA71D92F-EA59-4A94-8230-8D1411457F46}" type="slidenum">
              <a:rPr lang="de-DE" smtClean="0"/>
              <a:t>32</a:t>
            </a:fld>
            <a:endParaRPr lang="de-DE"/>
          </a:p>
        </p:txBody>
      </p:sp>
    </p:spTree>
    <p:extLst>
      <p:ext uri="{BB962C8B-B14F-4D97-AF65-F5344CB8AC3E}">
        <p14:creationId xmlns:p14="http://schemas.microsoft.com/office/powerpoint/2010/main" val="67628231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lnSpc>
                <a:spcPct val="107000"/>
              </a:lnSpc>
              <a:spcAft>
                <a:spcPts val="800"/>
              </a:spcAft>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In order for Anna to know whom to vote for, she looks at the websites and election </a:t>
            </a:r>
            <a:r>
              <a:rPr lang="en-US" sz="1800" kern="100" dirty="0" err="1">
                <a:effectLst/>
                <a:latin typeface="Calibri" panose="020F0502020204030204" pitchFamily="34" charset="0"/>
                <a:ea typeface="Calibri" panose="020F0502020204030204" pitchFamily="34" charset="0"/>
                <a:cs typeface="Times New Roman" panose="02020603050405020304" pitchFamily="18" charset="0"/>
              </a:rPr>
              <a:t>programmes</a:t>
            </a: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 of the parties she can vote for. The issue of plastic waste is particularly important to her, so she takes a close look at what the different parties have to say about it.</a:t>
            </a:r>
            <a:endParaRPr lang="de-DE" sz="1800" kern="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Foliennummernplatzhalter 3"/>
          <p:cNvSpPr>
            <a:spLocks noGrp="1"/>
          </p:cNvSpPr>
          <p:nvPr>
            <p:ph type="sldNum" sz="quarter" idx="5"/>
          </p:nvPr>
        </p:nvSpPr>
        <p:spPr/>
        <p:txBody>
          <a:bodyPr/>
          <a:lstStyle/>
          <a:p>
            <a:fld id="{AA71D92F-EA59-4A94-8230-8D1411457F46}" type="slidenum">
              <a:rPr lang="de-DE" smtClean="0"/>
              <a:t>33</a:t>
            </a:fld>
            <a:endParaRPr lang="de-DE"/>
          </a:p>
        </p:txBody>
      </p:sp>
    </p:spTree>
    <p:extLst>
      <p:ext uri="{BB962C8B-B14F-4D97-AF65-F5344CB8AC3E}">
        <p14:creationId xmlns:p14="http://schemas.microsoft.com/office/powerpoint/2010/main" val="280773009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lnSpc>
                <a:spcPct val="107000"/>
              </a:lnSpc>
              <a:spcAft>
                <a:spcPts val="800"/>
              </a:spcAft>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On election day, the time has come: Anna goes to vote. The polling station where she can cast her vote is nearby in a primary school. Now, we have to wait until the votes are counted. After that, it will be clear who will sit in the newly elected parliament.</a:t>
            </a:r>
            <a:endParaRPr lang="de-DE" sz="1800" kern="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Foliennummernplatzhalter 3"/>
          <p:cNvSpPr>
            <a:spLocks noGrp="1"/>
          </p:cNvSpPr>
          <p:nvPr>
            <p:ph type="sldNum" sz="quarter" idx="5"/>
          </p:nvPr>
        </p:nvSpPr>
        <p:spPr/>
        <p:txBody>
          <a:bodyPr/>
          <a:lstStyle/>
          <a:p>
            <a:fld id="{AA71D92F-EA59-4A94-8230-8D1411457F46}" type="slidenum">
              <a:rPr lang="de-DE" smtClean="0"/>
              <a:t>34</a:t>
            </a:fld>
            <a:endParaRPr lang="de-DE"/>
          </a:p>
        </p:txBody>
      </p:sp>
    </p:spTree>
    <p:extLst>
      <p:ext uri="{BB962C8B-B14F-4D97-AF65-F5344CB8AC3E}">
        <p14:creationId xmlns:p14="http://schemas.microsoft.com/office/powerpoint/2010/main" val="36348791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Bis die Wahlergebnisse da sind, folgt jetzt ein kurzes Quiz. Bildet dafür Gruppen zu zweit oder zu dritt, überlegt gemeinsam die richtige Antwort und haltet die Karte mit A, B, C oder D hoch – so dass die anderen Gruppen eure Antwort nicht sehen können. </a:t>
            </a:r>
          </a:p>
        </p:txBody>
      </p:sp>
      <p:sp>
        <p:nvSpPr>
          <p:cNvPr id="4" name="Foliennummernplatzhalter 3"/>
          <p:cNvSpPr>
            <a:spLocks noGrp="1"/>
          </p:cNvSpPr>
          <p:nvPr>
            <p:ph type="sldNum" sz="quarter" idx="5"/>
          </p:nvPr>
        </p:nvSpPr>
        <p:spPr/>
        <p:txBody>
          <a:bodyPr/>
          <a:lstStyle/>
          <a:p>
            <a:fld id="{AA71D92F-EA59-4A94-8230-8D1411457F46}" type="slidenum">
              <a:rPr lang="de-DE" smtClean="0"/>
              <a:t>35</a:t>
            </a:fld>
            <a:endParaRPr lang="de-DE"/>
          </a:p>
        </p:txBody>
      </p:sp>
    </p:spTree>
    <p:extLst>
      <p:ext uri="{BB962C8B-B14F-4D97-AF65-F5344CB8AC3E}">
        <p14:creationId xmlns:p14="http://schemas.microsoft.com/office/powerpoint/2010/main" val="239588103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5"/>
          </p:nvPr>
        </p:nvSpPr>
        <p:spPr/>
        <p:txBody>
          <a:bodyPr/>
          <a:lstStyle/>
          <a:p>
            <a:fld id="{AA71D92F-EA59-4A94-8230-8D1411457F46}" type="slidenum">
              <a:rPr lang="de-DE" smtClean="0"/>
              <a:t>36</a:t>
            </a:fld>
            <a:endParaRPr lang="de-DE"/>
          </a:p>
        </p:txBody>
      </p:sp>
    </p:spTree>
    <p:extLst>
      <p:ext uri="{BB962C8B-B14F-4D97-AF65-F5344CB8AC3E}">
        <p14:creationId xmlns:p14="http://schemas.microsoft.com/office/powerpoint/2010/main" val="145514979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5"/>
          </p:nvPr>
        </p:nvSpPr>
        <p:spPr/>
        <p:txBody>
          <a:bodyPr/>
          <a:lstStyle/>
          <a:p>
            <a:fld id="{AA71D92F-EA59-4A94-8230-8D1411457F46}" type="slidenum">
              <a:rPr lang="de-DE" smtClean="0"/>
              <a:t>37</a:t>
            </a:fld>
            <a:endParaRPr lang="de-DE"/>
          </a:p>
        </p:txBody>
      </p:sp>
    </p:spTree>
    <p:extLst>
      <p:ext uri="{BB962C8B-B14F-4D97-AF65-F5344CB8AC3E}">
        <p14:creationId xmlns:p14="http://schemas.microsoft.com/office/powerpoint/2010/main" val="420211871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5"/>
          </p:nvPr>
        </p:nvSpPr>
        <p:spPr/>
        <p:txBody>
          <a:bodyPr/>
          <a:lstStyle/>
          <a:p>
            <a:fld id="{AA71D92F-EA59-4A94-8230-8D1411457F46}" type="slidenum">
              <a:rPr lang="de-DE" smtClean="0"/>
              <a:t>38</a:t>
            </a:fld>
            <a:endParaRPr lang="de-DE"/>
          </a:p>
        </p:txBody>
      </p:sp>
    </p:spTree>
    <p:extLst>
      <p:ext uri="{BB962C8B-B14F-4D97-AF65-F5344CB8AC3E}">
        <p14:creationId xmlns:p14="http://schemas.microsoft.com/office/powerpoint/2010/main" val="178584419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5"/>
          </p:nvPr>
        </p:nvSpPr>
        <p:spPr/>
        <p:txBody>
          <a:bodyPr/>
          <a:lstStyle/>
          <a:p>
            <a:fld id="{AA71D92F-EA59-4A94-8230-8D1411457F46}" type="slidenum">
              <a:rPr lang="de-DE" smtClean="0"/>
              <a:t>39</a:t>
            </a:fld>
            <a:endParaRPr lang="de-DE"/>
          </a:p>
        </p:txBody>
      </p:sp>
    </p:spTree>
    <p:extLst>
      <p:ext uri="{BB962C8B-B14F-4D97-AF65-F5344CB8AC3E}">
        <p14:creationId xmlns:p14="http://schemas.microsoft.com/office/powerpoint/2010/main" val="248346019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lnSpc>
                <a:spcPct val="107000"/>
              </a:lnSpc>
              <a:spcAft>
                <a:spcPts val="800"/>
              </a:spcAft>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At half past five he leaves the house quietly so that his daughter doesn't wake up, walks to the bus stop and gets on the bus.</a:t>
            </a:r>
            <a:endParaRPr lang="de-DE" sz="1800" kern="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Foliennummernplatzhalter 3"/>
          <p:cNvSpPr>
            <a:spLocks noGrp="1"/>
          </p:cNvSpPr>
          <p:nvPr>
            <p:ph type="sldNum" sz="quarter" idx="5"/>
          </p:nvPr>
        </p:nvSpPr>
        <p:spPr/>
        <p:txBody>
          <a:bodyPr/>
          <a:lstStyle/>
          <a:p>
            <a:fld id="{AA71D92F-EA59-4A94-8230-8D1411457F46}" type="slidenum">
              <a:rPr lang="de-DE" smtClean="0"/>
              <a:t>4</a:t>
            </a:fld>
            <a:endParaRPr lang="de-DE"/>
          </a:p>
        </p:txBody>
      </p:sp>
    </p:spTree>
    <p:extLst>
      <p:ext uri="{BB962C8B-B14F-4D97-AF65-F5344CB8AC3E}">
        <p14:creationId xmlns:p14="http://schemas.microsoft.com/office/powerpoint/2010/main" val="426975528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5"/>
          </p:nvPr>
        </p:nvSpPr>
        <p:spPr/>
        <p:txBody>
          <a:bodyPr/>
          <a:lstStyle/>
          <a:p>
            <a:fld id="{AA71D92F-EA59-4A94-8230-8D1411457F46}" type="slidenum">
              <a:rPr lang="de-DE" smtClean="0"/>
              <a:t>40</a:t>
            </a:fld>
            <a:endParaRPr lang="de-DE"/>
          </a:p>
        </p:txBody>
      </p:sp>
    </p:spTree>
    <p:extLst>
      <p:ext uri="{BB962C8B-B14F-4D97-AF65-F5344CB8AC3E}">
        <p14:creationId xmlns:p14="http://schemas.microsoft.com/office/powerpoint/2010/main" val="312424397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5"/>
          </p:nvPr>
        </p:nvSpPr>
        <p:spPr/>
        <p:txBody>
          <a:bodyPr/>
          <a:lstStyle/>
          <a:p>
            <a:fld id="{AA71D92F-EA59-4A94-8230-8D1411457F46}" type="slidenum">
              <a:rPr lang="de-DE" smtClean="0"/>
              <a:t>41</a:t>
            </a:fld>
            <a:endParaRPr lang="de-DE"/>
          </a:p>
        </p:txBody>
      </p:sp>
    </p:spTree>
    <p:extLst>
      <p:ext uri="{BB962C8B-B14F-4D97-AF65-F5344CB8AC3E}">
        <p14:creationId xmlns:p14="http://schemas.microsoft.com/office/powerpoint/2010/main" val="419371457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5"/>
          </p:nvPr>
        </p:nvSpPr>
        <p:spPr/>
        <p:txBody>
          <a:bodyPr/>
          <a:lstStyle/>
          <a:p>
            <a:fld id="{AA71D92F-EA59-4A94-8230-8D1411457F46}" type="slidenum">
              <a:rPr lang="de-DE" smtClean="0"/>
              <a:t>42</a:t>
            </a:fld>
            <a:endParaRPr lang="de-DE"/>
          </a:p>
        </p:txBody>
      </p:sp>
    </p:spTree>
    <p:extLst>
      <p:ext uri="{BB962C8B-B14F-4D97-AF65-F5344CB8AC3E}">
        <p14:creationId xmlns:p14="http://schemas.microsoft.com/office/powerpoint/2010/main" val="90240231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5"/>
          </p:nvPr>
        </p:nvSpPr>
        <p:spPr/>
        <p:txBody>
          <a:bodyPr/>
          <a:lstStyle/>
          <a:p>
            <a:fld id="{AA71D92F-EA59-4A94-8230-8D1411457F46}" type="slidenum">
              <a:rPr lang="de-DE" smtClean="0"/>
              <a:t>43</a:t>
            </a:fld>
            <a:endParaRPr lang="de-DE"/>
          </a:p>
        </p:txBody>
      </p:sp>
    </p:spTree>
    <p:extLst>
      <p:ext uri="{BB962C8B-B14F-4D97-AF65-F5344CB8AC3E}">
        <p14:creationId xmlns:p14="http://schemas.microsoft.com/office/powerpoint/2010/main" val="3282605565"/>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AA71D92F-EA59-4A94-8230-8D1411457F46}" type="slidenum">
              <a:rPr lang="de-DE" smtClean="0"/>
              <a:t>44</a:t>
            </a:fld>
            <a:endParaRPr lang="de-DE"/>
          </a:p>
        </p:txBody>
      </p:sp>
    </p:spTree>
    <p:extLst>
      <p:ext uri="{BB962C8B-B14F-4D97-AF65-F5344CB8AC3E}">
        <p14:creationId xmlns:p14="http://schemas.microsoft.com/office/powerpoint/2010/main" val="1034556322"/>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AA71D92F-EA59-4A94-8230-8D1411457F46}" type="slidenum">
              <a:rPr lang="de-DE" smtClean="0"/>
              <a:t>45</a:t>
            </a:fld>
            <a:endParaRPr lang="de-DE"/>
          </a:p>
        </p:txBody>
      </p:sp>
    </p:spTree>
    <p:extLst>
      <p:ext uri="{BB962C8B-B14F-4D97-AF65-F5344CB8AC3E}">
        <p14:creationId xmlns:p14="http://schemas.microsoft.com/office/powerpoint/2010/main" val="2212063810"/>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lnSpc>
                <a:spcPct val="107000"/>
              </a:lnSpc>
              <a:spcAft>
                <a:spcPts val="800"/>
              </a:spcAft>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Now the election results are slowly coming in. And finally, the time has come: the official result will be announced! Now it will become clear which MEPs will advise and vote on laws for the citizens of the EU for the next 5 years. </a:t>
            </a:r>
            <a:endParaRPr lang="de-DE" sz="1800" kern="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Foliennummernplatzhalter 3"/>
          <p:cNvSpPr>
            <a:spLocks noGrp="1"/>
          </p:cNvSpPr>
          <p:nvPr>
            <p:ph type="sldNum" sz="quarter" idx="5"/>
          </p:nvPr>
        </p:nvSpPr>
        <p:spPr/>
        <p:txBody>
          <a:bodyPr/>
          <a:lstStyle/>
          <a:p>
            <a:fld id="{AA71D92F-EA59-4A94-8230-8D1411457F46}" type="slidenum">
              <a:rPr lang="de-DE" smtClean="0"/>
              <a:t>46</a:t>
            </a:fld>
            <a:endParaRPr lang="de-DE"/>
          </a:p>
        </p:txBody>
      </p:sp>
    </p:spTree>
    <p:extLst>
      <p:ext uri="{BB962C8B-B14F-4D97-AF65-F5344CB8AC3E}">
        <p14:creationId xmlns:p14="http://schemas.microsoft.com/office/powerpoint/2010/main" val="3890364587"/>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AA71D92F-EA59-4A94-8230-8D1411457F46}" type="slidenum">
              <a:rPr lang="de-DE" smtClean="0"/>
              <a:t>47</a:t>
            </a:fld>
            <a:endParaRPr lang="de-DE"/>
          </a:p>
        </p:txBody>
      </p:sp>
    </p:spTree>
    <p:extLst>
      <p:ext uri="{BB962C8B-B14F-4D97-AF65-F5344CB8AC3E}">
        <p14:creationId xmlns:p14="http://schemas.microsoft.com/office/powerpoint/2010/main" val="1856044550"/>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5"/>
          </p:nvPr>
        </p:nvSpPr>
        <p:spPr/>
        <p:txBody>
          <a:bodyPr/>
          <a:lstStyle/>
          <a:p>
            <a:fld id="{AA71D92F-EA59-4A94-8230-8D1411457F46}" type="slidenum">
              <a:rPr lang="de-DE" smtClean="0"/>
              <a:t>48</a:t>
            </a:fld>
            <a:endParaRPr lang="de-DE"/>
          </a:p>
        </p:txBody>
      </p:sp>
    </p:spTree>
    <p:extLst>
      <p:ext uri="{BB962C8B-B14F-4D97-AF65-F5344CB8AC3E}">
        <p14:creationId xmlns:p14="http://schemas.microsoft.com/office/powerpoint/2010/main" val="3127946557"/>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AA71D92F-EA59-4A94-8230-8D1411457F46}" type="slidenum">
              <a:rPr lang="de-DE" smtClean="0"/>
              <a:t>49</a:t>
            </a:fld>
            <a:endParaRPr lang="de-DE"/>
          </a:p>
        </p:txBody>
      </p:sp>
    </p:spTree>
    <p:extLst>
      <p:ext uri="{BB962C8B-B14F-4D97-AF65-F5344CB8AC3E}">
        <p14:creationId xmlns:p14="http://schemas.microsoft.com/office/powerpoint/2010/main" val="373777220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lnSpc>
                <a:spcPct val="107000"/>
              </a:lnSpc>
              <a:spcAft>
                <a:spcPts val="800"/>
              </a:spcAft>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He is at the factory on time for the early shift and starts work. His job is to produce plastic. This makes Matteo one of a total of more than 1.5 million people in the EU who earn their money in industries related to plastic production. </a:t>
            </a:r>
            <a:endParaRPr lang="de-DE" sz="1800" kern="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Foliennummernplatzhalter 3"/>
          <p:cNvSpPr>
            <a:spLocks noGrp="1"/>
          </p:cNvSpPr>
          <p:nvPr>
            <p:ph type="sldNum" sz="quarter" idx="5"/>
          </p:nvPr>
        </p:nvSpPr>
        <p:spPr/>
        <p:txBody>
          <a:bodyPr/>
          <a:lstStyle/>
          <a:p>
            <a:fld id="{AA71D92F-EA59-4A94-8230-8D1411457F46}" type="slidenum">
              <a:rPr lang="de-DE" smtClean="0"/>
              <a:t>5</a:t>
            </a:fld>
            <a:endParaRPr lang="de-DE"/>
          </a:p>
        </p:txBody>
      </p:sp>
    </p:spTree>
    <p:extLst>
      <p:ext uri="{BB962C8B-B14F-4D97-AF65-F5344CB8AC3E}">
        <p14:creationId xmlns:p14="http://schemas.microsoft.com/office/powerpoint/2010/main" val="2297092219"/>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5"/>
          </p:nvPr>
        </p:nvSpPr>
        <p:spPr/>
        <p:txBody>
          <a:bodyPr/>
          <a:lstStyle/>
          <a:p>
            <a:fld id="{AA71D92F-EA59-4A94-8230-8D1411457F46}" type="slidenum">
              <a:rPr lang="de-DE" smtClean="0"/>
              <a:t>50</a:t>
            </a:fld>
            <a:endParaRPr lang="de-DE"/>
          </a:p>
        </p:txBody>
      </p:sp>
    </p:spTree>
    <p:extLst>
      <p:ext uri="{BB962C8B-B14F-4D97-AF65-F5344CB8AC3E}">
        <p14:creationId xmlns:p14="http://schemas.microsoft.com/office/powerpoint/2010/main" val="2122382427"/>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lnSpc>
                <a:spcPct val="107000"/>
              </a:lnSpc>
              <a:spcAft>
                <a:spcPts val="800"/>
              </a:spcAft>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Reflect on the game: What consequences does the result of the simulation game have for the two of them?</a:t>
            </a:r>
            <a:endParaRPr lang="de-DE"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Calibri" panose="020F0502020204030204" pitchFamily="34" charset="0"/>
              <a:buChar char="-"/>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How are Anna's purchases likely to be packaged in the future? How much will they cost? </a:t>
            </a:r>
            <a:endParaRPr lang="de-DE"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Calibri" panose="020F0502020204030204" pitchFamily="34" charset="0"/>
              <a:buChar char="-"/>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What will happen to Matteo's company? Will plastic packaging for fruit and vegetables continue to be produced there - or will the company's production and thus his job have to change?</a:t>
            </a:r>
            <a:endParaRPr lang="de-DE"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Calibri" panose="020F0502020204030204" pitchFamily="34" charset="0"/>
              <a:buChar char="-"/>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Will they be happy about the law?</a:t>
            </a:r>
            <a:endParaRPr lang="de-DE"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Calibri" panose="020F0502020204030204" pitchFamily="34" charset="0"/>
              <a:buChar char="-"/>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How will the environment they live in change?</a:t>
            </a:r>
            <a:endParaRPr lang="de-DE" sz="1800" kern="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Foliennummernplatzhalter 3"/>
          <p:cNvSpPr>
            <a:spLocks noGrp="1"/>
          </p:cNvSpPr>
          <p:nvPr>
            <p:ph type="sldNum" sz="quarter" idx="5"/>
          </p:nvPr>
        </p:nvSpPr>
        <p:spPr/>
        <p:txBody>
          <a:bodyPr/>
          <a:lstStyle/>
          <a:p>
            <a:fld id="{AA71D92F-EA59-4A94-8230-8D1411457F46}" type="slidenum">
              <a:rPr lang="de-DE" smtClean="0"/>
              <a:t>51</a:t>
            </a:fld>
            <a:endParaRPr lang="de-DE"/>
          </a:p>
        </p:txBody>
      </p:sp>
    </p:spTree>
    <p:extLst>
      <p:ext uri="{BB962C8B-B14F-4D97-AF65-F5344CB8AC3E}">
        <p14:creationId xmlns:p14="http://schemas.microsoft.com/office/powerpoint/2010/main" val="47411373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lnSpc>
                <a:spcPct val="107000"/>
              </a:lnSpc>
              <a:spcAft>
                <a:spcPts val="800"/>
              </a:spcAft>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Matteo’s work is on the bestselling plastic product: packaging for fruit and vegetables. Hardly any other product is purchased as frequently. </a:t>
            </a:r>
            <a:endParaRPr lang="de-DE" sz="1800" kern="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Foliennummernplatzhalter 3"/>
          <p:cNvSpPr>
            <a:spLocks noGrp="1"/>
          </p:cNvSpPr>
          <p:nvPr>
            <p:ph type="sldNum" sz="quarter" idx="5"/>
          </p:nvPr>
        </p:nvSpPr>
        <p:spPr/>
        <p:txBody>
          <a:bodyPr/>
          <a:lstStyle/>
          <a:p>
            <a:fld id="{AA71D92F-EA59-4A94-8230-8D1411457F46}" type="slidenum">
              <a:rPr lang="de-DE" smtClean="0"/>
              <a:t>6</a:t>
            </a:fld>
            <a:endParaRPr lang="de-DE"/>
          </a:p>
        </p:txBody>
      </p:sp>
    </p:spTree>
    <p:extLst>
      <p:ext uri="{BB962C8B-B14F-4D97-AF65-F5344CB8AC3E}">
        <p14:creationId xmlns:p14="http://schemas.microsoft.com/office/powerpoint/2010/main" val="122443133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lnSpc>
                <a:spcPct val="107000"/>
              </a:lnSpc>
              <a:spcAft>
                <a:spcPts val="800"/>
              </a:spcAft>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From Matteo's factory, the packaging is sold all over Europe so that fruit and vegetables can be packed in such a way that they can survive long-distance transport. </a:t>
            </a:r>
            <a:endParaRPr lang="de-DE" sz="1800" kern="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Foliennummernplatzhalter 3"/>
          <p:cNvSpPr>
            <a:spLocks noGrp="1"/>
          </p:cNvSpPr>
          <p:nvPr>
            <p:ph type="sldNum" sz="quarter" idx="5"/>
          </p:nvPr>
        </p:nvSpPr>
        <p:spPr/>
        <p:txBody>
          <a:bodyPr/>
          <a:lstStyle/>
          <a:p>
            <a:fld id="{AA71D92F-EA59-4A94-8230-8D1411457F46}" type="slidenum">
              <a:rPr lang="de-DE" smtClean="0"/>
              <a:t>7</a:t>
            </a:fld>
            <a:endParaRPr lang="de-DE"/>
          </a:p>
        </p:txBody>
      </p:sp>
    </p:spTree>
    <p:extLst>
      <p:ext uri="{BB962C8B-B14F-4D97-AF65-F5344CB8AC3E}">
        <p14:creationId xmlns:p14="http://schemas.microsoft.com/office/powerpoint/2010/main" val="54055876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lnSpc>
                <a:spcPct val="107000"/>
              </a:lnSpc>
              <a:spcAft>
                <a:spcPts val="800"/>
              </a:spcAft>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Tomatoes from Southern Spain, for example, end up on the supermarket shelf within a few days - safely packed in a sturdy plastic box.</a:t>
            </a:r>
            <a:endParaRPr lang="de-DE" sz="1800" kern="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Foliennummernplatzhalter 3"/>
          <p:cNvSpPr>
            <a:spLocks noGrp="1"/>
          </p:cNvSpPr>
          <p:nvPr>
            <p:ph type="sldNum" sz="quarter" idx="5"/>
          </p:nvPr>
        </p:nvSpPr>
        <p:spPr/>
        <p:txBody>
          <a:bodyPr/>
          <a:lstStyle/>
          <a:p>
            <a:fld id="{AA71D92F-EA59-4A94-8230-8D1411457F46}" type="slidenum">
              <a:rPr lang="de-DE" smtClean="0"/>
              <a:t>8</a:t>
            </a:fld>
            <a:endParaRPr lang="de-DE"/>
          </a:p>
        </p:txBody>
      </p:sp>
    </p:spTree>
    <p:extLst>
      <p:ext uri="{BB962C8B-B14F-4D97-AF65-F5344CB8AC3E}">
        <p14:creationId xmlns:p14="http://schemas.microsoft.com/office/powerpoint/2010/main" val="312104408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lnSpc>
                <a:spcPct val="107000"/>
              </a:lnSpc>
              <a:spcAft>
                <a:spcPts val="800"/>
              </a:spcAft>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Anna is always happy when she can buy fresh vegetables from Southern Europe. She lives in Berlin, and most of the year there are no tomatoes or cucumbers growing nearby. Anna finds the plastic packaging quite practical, and she has never really thought about it.</a:t>
            </a:r>
            <a:endParaRPr lang="de-DE" sz="1800" kern="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Foliennummernplatzhalter 3"/>
          <p:cNvSpPr>
            <a:spLocks noGrp="1"/>
          </p:cNvSpPr>
          <p:nvPr>
            <p:ph type="sldNum" sz="quarter" idx="5"/>
          </p:nvPr>
        </p:nvSpPr>
        <p:spPr/>
        <p:txBody>
          <a:bodyPr/>
          <a:lstStyle/>
          <a:p>
            <a:fld id="{AA71D92F-EA59-4A94-8230-8D1411457F46}" type="slidenum">
              <a:rPr lang="de-DE" smtClean="0"/>
              <a:t>9</a:t>
            </a:fld>
            <a:endParaRPr lang="de-DE"/>
          </a:p>
        </p:txBody>
      </p:sp>
    </p:spTree>
    <p:extLst>
      <p:ext uri="{BB962C8B-B14F-4D97-AF65-F5344CB8AC3E}">
        <p14:creationId xmlns:p14="http://schemas.microsoft.com/office/powerpoint/2010/main" val="19685759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9BFC475-F846-4895-B128-97EC87119BF6}"/>
              </a:ext>
            </a:extLst>
          </p:cNvPr>
          <p:cNvSpPr>
            <a:spLocks noGrp="1"/>
          </p:cNvSpPr>
          <p:nvPr>
            <p:ph type="ctrTitle"/>
          </p:nvPr>
        </p:nvSpPr>
        <p:spPr>
          <a:xfrm>
            <a:off x="1524000" y="1122363"/>
            <a:ext cx="9144000" cy="2387600"/>
          </a:xfrm>
        </p:spPr>
        <p:txBody>
          <a:bodyPr anchor="b"/>
          <a:lstStyle>
            <a:lvl1pPr algn="ctr">
              <a:defRPr sz="6000"/>
            </a:lvl1pPr>
          </a:lstStyle>
          <a:p>
            <a:r>
              <a:rPr lang="de-DE"/>
              <a:t>Mastertitelformat bearbeiten</a:t>
            </a:r>
          </a:p>
        </p:txBody>
      </p:sp>
      <p:sp>
        <p:nvSpPr>
          <p:cNvPr id="3" name="Untertitel 2">
            <a:extLst>
              <a:ext uri="{FF2B5EF4-FFF2-40B4-BE49-F238E27FC236}">
                <a16:creationId xmlns:a16="http://schemas.microsoft.com/office/drawing/2014/main" id="{E23E09D2-0A93-4B83-BBAE-3A7F65AD711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a:t>Master-Untertitelformat bearbeiten</a:t>
            </a:r>
          </a:p>
        </p:txBody>
      </p:sp>
      <p:sp>
        <p:nvSpPr>
          <p:cNvPr id="4" name="Datumsplatzhalter 3">
            <a:extLst>
              <a:ext uri="{FF2B5EF4-FFF2-40B4-BE49-F238E27FC236}">
                <a16:creationId xmlns:a16="http://schemas.microsoft.com/office/drawing/2014/main" id="{F42255A5-C0CD-4A36-A9CF-EC9C794AC339}"/>
              </a:ext>
            </a:extLst>
          </p:cNvPr>
          <p:cNvSpPr>
            <a:spLocks noGrp="1"/>
          </p:cNvSpPr>
          <p:nvPr>
            <p:ph type="dt" sz="half" idx="10"/>
          </p:nvPr>
        </p:nvSpPr>
        <p:spPr/>
        <p:txBody>
          <a:bodyPr/>
          <a:lstStyle/>
          <a:p>
            <a:fld id="{14D4AE87-892A-498D-9640-C81F47BCEE7C}" type="datetimeFigureOut">
              <a:rPr lang="de-DE" smtClean="0"/>
              <a:t>29.10.2024</a:t>
            </a:fld>
            <a:endParaRPr lang="de-DE"/>
          </a:p>
        </p:txBody>
      </p:sp>
      <p:sp>
        <p:nvSpPr>
          <p:cNvPr id="5" name="Fußzeilenplatzhalter 4">
            <a:extLst>
              <a:ext uri="{FF2B5EF4-FFF2-40B4-BE49-F238E27FC236}">
                <a16:creationId xmlns:a16="http://schemas.microsoft.com/office/drawing/2014/main" id="{7C0FC867-FC8E-42EB-BB48-78319C54E0FA}"/>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38A8EE13-D0A8-4ABE-953B-7A986BDABCFA}"/>
              </a:ext>
            </a:extLst>
          </p:cNvPr>
          <p:cNvSpPr>
            <a:spLocks noGrp="1"/>
          </p:cNvSpPr>
          <p:nvPr>
            <p:ph type="sldNum" sz="quarter" idx="12"/>
          </p:nvPr>
        </p:nvSpPr>
        <p:spPr/>
        <p:txBody>
          <a:bodyPr/>
          <a:lstStyle/>
          <a:p>
            <a:fld id="{BA83792E-7C11-4D9F-BD0B-08F21EA28B3A}" type="slidenum">
              <a:rPr lang="de-DE" smtClean="0"/>
              <a:t>‹Nr.›</a:t>
            </a:fld>
            <a:endParaRPr lang="de-DE"/>
          </a:p>
        </p:txBody>
      </p:sp>
    </p:spTree>
    <p:extLst>
      <p:ext uri="{BB962C8B-B14F-4D97-AF65-F5344CB8AC3E}">
        <p14:creationId xmlns:p14="http://schemas.microsoft.com/office/powerpoint/2010/main" val="343924864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005E840-5B37-45B1-9FF0-220D933EBEFC}"/>
              </a:ext>
            </a:extLst>
          </p:cNvPr>
          <p:cNvSpPr>
            <a:spLocks noGrp="1"/>
          </p:cNvSpPr>
          <p:nvPr>
            <p:ph type="title"/>
          </p:nvPr>
        </p:nvSpPr>
        <p:spPr/>
        <p:txBody>
          <a:bodyPr/>
          <a:lstStyle/>
          <a:p>
            <a:r>
              <a:rPr lang="de-DE"/>
              <a:t>Mastertitelformat bearbeiten</a:t>
            </a:r>
          </a:p>
        </p:txBody>
      </p:sp>
      <p:sp>
        <p:nvSpPr>
          <p:cNvPr id="3" name="Vertikaler Textplatzhalter 2">
            <a:extLst>
              <a:ext uri="{FF2B5EF4-FFF2-40B4-BE49-F238E27FC236}">
                <a16:creationId xmlns:a16="http://schemas.microsoft.com/office/drawing/2014/main" id="{3ED722A0-5963-4B10-8511-05115D773C95}"/>
              </a:ext>
            </a:extLst>
          </p:cNvPr>
          <p:cNvSpPr>
            <a:spLocks noGrp="1"/>
          </p:cNvSpPr>
          <p:nvPr>
            <p:ph type="body" orient="vert" idx="1"/>
          </p:nvPr>
        </p:nvSpPr>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80D6757D-BF86-48D0-9738-F4D6A5C25A71}"/>
              </a:ext>
            </a:extLst>
          </p:cNvPr>
          <p:cNvSpPr>
            <a:spLocks noGrp="1"/>
          </p:cNvSpPr>
          <p:nvPr>
            <p:ph type="dt" sz="half" idx="10"/>
          </p:nvPr>
        </p:nvSpPr>
        <p:spPr/>
        <p:txBody>
          <a:bodyPr/>
          <a:lstStyle/>
          <a:p>
            <a:fld id="{14D4AE87-892A-498D-9640-C81F47BCEE7C}" type="datetimeFigureOut">
              <a:rPr lang="de-DE" smtClean="0"/>
              <a:t>29.10.2024</a:t>
            </a:fld>
            <a:endParaRPr lang="de-DE"/>
          </a:p>
        </p:txBody>
      </p:sp>
      <p:sp>
        <p:nvSpPr>
          <p:cNvPr id="5" name="Fußzeilenplatzhalter 4">
            <a:extLst>
              <a:ext uri="{FF2B5EF4-FFF2-40B4-BE49-F238E27FC236}">
                <a16:creationId xmlns:a16="http://schemas.microsoft.com/office/drawing/2014/main" id="{51F2AD22-42E1-4268-9852-FDF32D5A3A5A}"/>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C1D5C021-F412-41FE-928A-8D62061E150D}"/>
              </a:ext>
            </a:extLst>
          </p:cNvPr>
          <p:cNvSpPr>
            <a:spLocks noGrp="1"/>
          </p:cNvSpPr>
          <p:nvPr>
            <p:ph type="sldNum" sz="quarter" idx="12"/>
          </p:nvPr>
        </p:nvSpPr>
        <p:spPr/>
        <p:txBody>
          <a:bodyPr/>
          <a:lstStyle/>
          <a:p>
            <a:fld id="{BA83792E-7C11-4D9F-BD0B-08F21EA28B3A}" type="slidenum">
              <a:rPr lang="de-DE" smtClean="0"/>
              <a:t>‹Nr.›</a:t>
            </a:fld>
            <a:endParaRPr lang="de-DE"/>
          </a:p>
        </p:txBody>
      </p:sp>
    </p:spTree>
    <p:extLst>
      <p:ext uri="{BB962C8B-B14F-4D97-AF65-F5344CB8AC3E}">
        <p14:creationId xmlns:p14="http://schemas.microsoft.com/office/powerpoint/2010/main" val="387801969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a:extLst>
              <a:ext uri="{FF2B5EF4-FFF2-40B4-BE49-F238E27FC236}">
                <a16:creationId xmlns:a16="http://schemas.microsoft.com/office/drawing/2014/main" id="{5488DECC-6E83-4A89-9D55-E794BB497393}"/>
              </a:ext>
            </a:extLst>
          </p:cNvPr>
          <p:cNvSpPr>
            <a:spLocks noGrp="1"/>
          </p:cNvSpPr>
          <p:nvPr>
            <p:ph type="title" orient="vert"/>
          </p:nvPr>
        </p:nvSpPr>
        <p:spPr>
          <a:xfrm>
            <a:off x="8724900" y="365125"/>
            <a:ext cx="2628900" cy="5811838"/>
          </a:xfrm>
        </p:spPr>
        <p:txBody>
          <a:bodyPr vert="eaVert"/>
          <a:lstStyle/>
          <a:p>
            <a:r>
              <a:rPr lang="de-DE"/>
              <a:t>Mastertitelformat bearbeiten</a:t>
            </a:r>
          </a:p>
        </p:txBody>
      </p:sp>
      <p:sp>
        <p:nvSpPr>
          <p:cNvPr id="3" name="Vertikaler Textplatzhalter 2">
            <a:extLst>
              <a:ext uri="{FF2B5EF4-FFF2-40B4-BE49-F238E27FC236}">
                <a16:creationId xmlns:a16="http://schemas.microsoft.com/office/drawing/2014/main" id="{34992EF1-E850-48D2-A53B-F0DA4D5BADDF}"/>
              </a:ext>
            </a:extLst>
          </p:cNvPr>
          <p:cNvSpPr>
            <a:spLocks noGrp="1"/>
          </p:cNvSpPr>
          <p:nvPr>
            <p:ph type="body" orient="vert" idx="1"/>
          </p:nvPr>
        </p:nvSpPr>
        <p:spPr>
          <a:xfrm>
            <a:off x="838200" y="365125"/>
            <a:ext cx="7734300" cy="5811838"/>
          </a:xfrm>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85159DE4-0745-4BD6-B793-122966C40AD2}"/>
              </a:ext>
            </a:extLst>
          </p:cNvPr>
          <p:cNvSpPr>
            <a:spLocks noGrp="1"/>
          </p:cNvSpPr>
          <p:nvPr>
            <p:ph type="dt" sz="half" idx="10"/>
          </p:nvPr>
        </p:nvSpPr>
        <p:spPr/>
        <p:txBody>
          <a:bodyPr/>
          <a:lstStyle/>
          <a:p>
            <a:fld id="{14D4AE87-892A-498D-9640-C81F47BCEE7C}" type="datetimeFigureOut">
              <a:rPr lang="de-DE" smtClean="0"/>
              <a:t>29.10.2024</a:t>
            </a:fld>
            <a:endParaRPr lang="de-DE"/>
          </a:p>
        </p:txBody>
      </p:sp>
      <p:sp>
        <p:nvSpPr>
          <p:cNvPr id="5" name="Fußzeilenplatzhalter 4">
            <a:extLst>
              <a:ext uri="{FF2B5EF4-FFF2-40B4-BE49-F238E27FC236}">
                <a16:creationId xmlns:a16="http://schemas.microsoft.com/office/drawing/2014/main" id="{D6A94213-6FCC-484C-AABE-41406C67A9FF}"/>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47BADBAF-134C-43D4-B3BB-32DEED6DFBB9}"/>
              </a:ext>
            </a:extLst>
          </p:cNvPr>
          <p:cNvSpPr>
            <a:spLocks noGrp="1"/>
          </p:cNvSpPr>
          <p:nvPr>
            <p:ph type="sldNum" sz="quarter" idx="12"/>
          </p:nvPr>
        </p:nvSpPr>
        <p:spPr/>
        <p:txBody>
          <a:bodyPr/>
          <a:lstStyle/>
          <a:p>
            <a:fld id="{BA83792E-7C11-4D9F-BD0B-08F21EA28B3A}" type="slidenum">
              <a:rPr lang="de-DE" smtClean="0"/>
              <a:t>‹Nr.›</a:t>
            </a:fld>
            <a:endParaRPr lang="de-DE"/>
          </a:p>
        </p:txBody>
      </p:sp>
    </p:spTree>
    <p:extLst>
      <p:ext uri="{BB962C8B-B14F-4D97-AF65-F5344CB8AC3E}">
        <p14:creationId xmlns:p14="http://schemas.microsoft.com/office/powerpoint/2010/main" val="13148266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6B46AA9-ED14-4C6E-AA8F-645617808DA3}"/>
              </a:ext>
            </a:extLst>
          </p:cNvPr>
          <p:cNvSpPr>
            <a:spLocks noGrp="1"/>
          </p:cNvSpPr>
          <p:nvPr>
            <p:ph type="title"/>
          </p:nvPr>
        </p:nvSpPr>
        <p:spPr/>
        <p:txBody>
          <a:bodyPr/>
          <a:lstStyle/>
          <a:p>
            <a:r>
              <a:rPr lang="de-DE"/>
              <a:t>Mastertitelformat bearbeiten</a:t>
            </a:r>
          </a:p>
        </p:txBody>
      </p:sp>
      <p:sp>
        <p:nvSpPr>
          <p:cNvPr id="3" name="Inhaltsplatzhalter 2">
            <a:extLst>
              <a:ext uri="{FF2B5EF4-FFF2-40B4-BE49-F238E27FC236}">
                <a16:creationId xmlns:a16="http://schemas.microsoft.com/office/drawing/2014/main" id="{BD9E2F33-124D-44C3-996B-AAB578576073}"/>
              </a:ext>
            </a:extLst>
          </p:cNvPr>
          <p:cNvSpPr>
            <a:spLocks noGrp="1"/>
          </p:cNvSpPr>
          <p:nvPr>
            <p:ph idx="1"/>
          </p:nvPr>
        </p:nvSpPr>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D0FA2895-95B3-472D-8D7F-266ABBB5FE10}"/>
              </a:ext>
            </a:extLst>
          </p:cNvPr>
          <p:cNvSpPr>
            <a:spLocks noGrp="1"/>
          </p:cNvSpPr>
          <p:nvPr>
            <p:ph type="dt" sz="half" idx="10"/>
          </p:nvPr>
        </p:nvSpPr>
        <p:spPr/>
        <p:txBody>
          <a:bodyPr/>
          <a:lstStyle/>
          <a:p>
            <a:fld id="{14D4AE87-892A-498D-9640-C81F47BCEE7C}" type="datetimeFigureOut">
              <a:rPr lang="de-DE" smtClean="0"/>
              <a:t>29.10.2024</a:t>
            </a:fld>
            <a:endParaRPr lang="de-DE"/>
          </a:p>
        </p:txBody>
      </p:sp>
      <p:sp>
        <p:nvSpPr>
          <p:cNvPr id="5" name="Fußzeilenplatzhalter 4">
            <a:extLst>
              <a:ext uri="{FF2B5EF4-FFF2-40B4-BE49-F238E27FC236}">
                <a16:creationId xmlns:a16="http://schemas.microsoft.com/office/drawing/2014/main" id="{629B33D0-F75D-434A-800E-27294FFA1B49}"/>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465E7BBF-B391-4EF5-9A69-F252FA28CF66}"/>
              </a:ext>
            </a:extLst>
          </p:cNvPr>
          <p:cNvSpPr>
            <a:spLocks noGrp="1"/>
          </p:cNvSpPr>
          <p:nvPr>
            <p:ph type="sldNum" sz="quarter" idx="12"/>
          </p:nvPr>
        </p:nvSpPr>
        <p:spPr/>
        <p:txBody>
          <a:bodyPr/>
          <a:lstStyle/>
          <a:p>
            <a:fld id="{BA83792E-7C11-4D9F-BD0B-08F21EA28B3A}" type="slidenum">
              <a:rPr lang="de-DE" smtClean="0"/>
              <a:t>‹Nr.›</a:t>
            </a:fld>
            <a:endParaRPr lang="de-DE"/>
          </a:p>
        </p:txBody>
      </p:sp>
    </p:spTree>
    <p:extLst>
      <p:ext uri="{BB962C8B-B14F-4D97-AF65-F5344CB8AC3E}">
        <p14:creationId xmlns:p14="http://schemas.microsoft.com/office/powerpoint/2010/main" val="35855225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B8D82BC-3285-496E-9D31-4936D28A6CCD}"/>
              </a:ext>
            </a:extLst>
          </p:cNvPr>
          <p:cNvSpPr>
            <a:spLocks noGrp="1"/>
          </p:cNvSpPr>
          <p:nvPr>
            <p:ph type="title"/>
          </p:nvPr>
        </p:nvSpPr>
        <p:spPr>
          <a:xfrm>
            <a:off x="831850" y="1709738"/>
            <a:ext cx="10515600" cy="2852737"/>
          </a:xfrm>
        </p:spPr>
        <p:txBody>
          <a:bodyPr anchor="b"/>
          <a:lstStyle>
            <a:lvl1pPr>
              <a:defRPr sz="6000"/>
            </a:lvl1pPr>
          </a:lstStyle>
          <a:p>
            <a:r>
              <a:rPr lang="de-DE"/>
              <a:t>Mastertitelformat bearbeiten</a:t>
            </a:r>
          </a:p>
        </p:txBody>
      </p:sp>
      <p:sp>
        <p:nvSpPr>
          <p:cNvPr id="3" name="Textplatzhalter 2">
            <a:extLst>
              <a:ext uri="{FF2B5EF4-FFF2-40B4-BE49-F238E27FC236}">
                <a16:creationId xmlns:a16="http://schemas.microsoft.com/office/drawing/2014/main" id="{A89A004F-A221-4A11-B113-66B5E5A50D2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e-DE"/>
              <a:t>Mastertextformat bearbeiten</a:t>
            </a:r>
          </a:p>
        </p:txBody>
      </p:sp>
      <p:sp>
        <p:nvSpPr>
          <p:cNvPr id="4" name="Datumsplatzhalter 3">
            <a:extLst>
              <a:ext uri="{FF2B5EF4-FFF2-40B4-BE49-F238E27FC236}">
                <a16:creationId xmlns:a16="http://schemas.microsoft.com/office/drawing/2014/main" id="{D552B9F1-0330-40C7-A6F9-464553C021A3}"/>
              </a:ext>
            </a:extLst>
          </p:cNvPr>
          <p:cNvSpPr>
            <a:spLocks noGrp="1"/>
          </p:cNvSpPr>
          <p:nvPr>
            <p:ph type="dt" sz="half" idx="10"/>
          </p:nvPr>
        </p:nvSpPr>
        <p:spPr/>
        <p:txBody>
          <a:bodyPr/>
          <a:lstStyle/>
          <a:p>
            <a:fld id="{14D4AE87-892A-498D-9640-C81F47BCEE7C}" type="datetimeFigureOut">
              <a:rPr lang="de-DE" smtClean="0"/>
              <a:t>29.10.2024</a:t>
            </a:fld>
            <a:endParaRPr lang="de-DE"/>
          </a:p>
        </p:txBody>
      </p:sp>
      <p:sp>
        <p:nvSpPr>
          <p:cNvPr id="5" name="Fußzeilenplatzhalter 4">
            <a:extLst>
              <a:ext uri="{FF2B5EF4-FFF2-40B4-BE49-F238E27FC236}">
                <a16:creationId xmlns:a16="http://schemas.microsoft.com/office/drawing/2014/main" id="{85A908CC-69BD-4886-AE8D-1E05034CBB9A}"/>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8387A165-F907-4525-A313-ADDFBD26A546}"/>
              </a:ext>
            </a:extLst>
          </p:cNvPr>
          <p:cNvSpPr>
            <a:spLocks noGrp="1"/>
          </p:cNvSpPr>
          <p:nvPr>
            <p:ph type="sldNum" sz="quarter" idx="12"/>
          </p:nvPr>
        </p:nvSpPr>
        <p:spPr/>
        <p:txBody>
          <a:bodyPr/>
          <a:lstStyle/>
          <a:p>
            <a:fld id="{BA83792E-7C11-4D9F-BD0B-08F21EA28B3A}" type="slidenum">
              <a:rPr lang="de-DE" smtClean="0"/>
              <a:t>‹Nr.›</a:t>
            </a:fld>
            <a:endParaRPr lang="de-DE"/>
          </a:p>
        </p:txBody>
      </p:sp>
    </p:spTree>
    <p:extLst>
      <p:ext uri="{BB962C8B-B14F-4D97-AF65-F5344CB8AC3E}">
        <p14:creationId xmlns:p14="http://schemas.microsoft.com/office/powerpoint/2010/main" val="40403598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97964D0-EAAC-48B1-890D-E1CD745E7E78}"/>
              </a:ext>
            </a:extLst>
          </p:cNvPr>
          <p:cNvSpPr>
            <a:spLocks noGrp="1"/>
          </p:cNvSpPr>
          <p:nvPr>
            <p:ph type="title"/>
          </p:nvPr>
        </p:nvSpPr>
        <p:spPr/>
        <p:txBody>
          <a:bodyPr/>
          <a:lstStyle/>
          <a:p>
            <a:r>
              <a:rPr lang="de-DE"/>
              <a:t>Mastertitelformat bearbeiten</a:t>
            </a:r>
          </a:p>
        </p:txBody>
      </p:sp>
      <p:sp>
        <p:nvSpPr>
          <p:cNvPr id="3" name="Inhaltsplatzhalter 2">
            <a:extLst>
              <a:ext uri="{FF2B5EF4-FFF2-40B4-BE49-F238E27FC236}">
                <a16:creationId xmlns:a16="http://schemas.microsoft.com/office/drawing/2014/main" id="{A42772E0-CE2B-4F5E-A95F-735EABDA51EC}"/>
              </a:ext>
            </a:extLst>
          </p:cNvPr>
          <p:cNvSpPr>
            <a:spLocks noGrp="1"/>
          </p:cNvSpPr>
          <p:nvPr>
            <p:ph sz="half" idx="1"/>
          </p:nvPr>
        </p:nvSpPr>
        <p:spPr>
          <a:xfrm>
            <a:off x="838200" y="1825625"/>
            <a:ext cx="5181600" cy="435133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Inhaltsplatzhalter 3">
            <a:extLst>
              <a:ext uri="{FF2B5EF4-FFF2-40B4-BE49-F238E27FC236}">
                <a16:creationId xmlns:a16="http://schemas.microsoft.com/office/drawing/2014/main" id="{0B45BA77-29D0-48A1-96C6-34FDECD5C58B}"/>
              </a:ext>
            </a:extLst>
          </p:cNvPr>
          <p:cNvSpPr>
            <a:spLocks noGrp="1"/>
          </p:cNvSpPr>
          <p:nvPr>
            <p:ph sz="half" idx="2"/>
          </p:nvPr>
        </p:nvSpPr>
        <p:spPr>
          <a:xfrm>
            <a:off x="6172200" y="1825625"/>
            <a:ext cx="5181600" cy="435133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5" name="Datumsplatzhalter 4">
            <a:extLst>
              <a:ext uri="{FF2B5EF4-FFF2-40B4-BE49-F238E27FC236}">
                <a16:creationId xmlns:a16="http://schemas.microsoft.com/office/drawing/2014/main" id="{4F1E37C1-FBE1-43C4-BCAC-A58C45375D1E}"/>
              </a:ext>
            </a:extLst>
          </p:cNvPr>
          <p:cNvSpPr>
            <a:spLocks noGrp="1"/>
          </p:cNvSpPr>
          <p:nvPr>
            <p:ph type="dt" sz="half" idx="10"/>
          </p:nvPr>
        </p:nvSpPr>
        <p:spPr/>
        <p:txBody>
          <a:bodyPr/>
          <a:lstStyle/>
          <a:p>
            <a:fld id="{14D4AE87-892A-498D-9640-C81F47BCEE7C}" type="datetimeFigureOut">
              <a:rPr lang="de-DE" smtClean="0"/>
              <a:t>29.10.2024</a:t>
            </a:fld>
            <a:endParaRPr lang="de-DE"/>
          </a:p>
        </p:txBody>
      </p:sp>
      <p:sp>
        <p:nvSpPr>
          <p:cNvPr id="6" name="Fußzeilenplatzhalter 5">
            <a:extLst>
              <a:ext uri="{FF2B5EF4-FFF2-40B4-BE49-F238E27FC236}">
                <a16:creationId xmlns:a16="http://schemas.microsoft.com/office/drawing/2014/main" id="{1196CF55-A0FF-4530-8EDB-90648B1EFDC8}"/>
              </a:ext>
            </a:extLst>
          </p:cNvPr>
          <p:cNvSpPr>
            <a:spLocks noGrp="1"/>
          </p:cNvSpPr>
          <p:nvPr>
            <p:ph type="ftr" sz="quarter" idx="11"/>
          </p:nvPr>
        </p:nvSpPr>
        <p:spPr/>
        <p:txBody>
          <a:bodyPr/>
          <a:lstStyle/>
          <a:p>
            <a:endParaRPr lang="de-DE"/>
          </a:p>
        </p:txBody>
      </p:sp>
      <p:sp>
        <p:nvSpPr>
          <p:cNvPr id="7" name="Foliennummernplatzhalter 6">
            <a:extLst>
              <a:ext uri="{FF2B5EF4-FFF2-40B4-BE49-F238E27FC236}">
                <a16:creationId xmlns:a16="http://schemas.microsoft.com/office/drawing/2014/main" id="{6AD4A41A-5503-40D7-86E9-B605683027AE}"/>
              </a:ext>
            </a:extLst>
          </p:cNvPr>
          <p:cNvSpPr>
            <a:spLocks noGrp="1"/>
          </p:cNvSpPr>
          <p:nvPr>
            <p:ph type="sldNum" sz="quarter" idx="12"/>
          </p:nvPr>
        </p:nvSpPr>
        <p:spPr/>
        <p:txBody>
          <a:bodyPr/>
          <a:lstStyle/>
          <a:p>
            <a:fld id="{BA83792E-7C11-4D9F-BD0B-08F21EA28B3A}" type="slidenum">
              <a:rPr lang="de-DE" smtClean="0"/>
              <a:t>‹Nr.›</a:t>
            </a:fld>
            <a:endParaRPr lang="de-DE"/>
          </a:p>
        </p:txBody>
      </p:sp>
    </p:spTree>
    <p:extLst>
      <p:ext uri="{BB962C8B-B14F-4D97-AF65-F5344CB8AC3E}">
        <p14:creationId xmlns:p14="http://schemas.microsoft.com/office/powerpoint/2010/main" val="358140395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E576F2F-2ACD-4B5F-AB69-35A92F2A469F}"/>
              </a:ext>
            </a:extLst>
          </p:cNvPr>
          <p:cNvSpPr>
            <a:spLocks noGrp="1"/>
          </p:cNvSpPr>
          <p:nvPr>
            <p:ph type="title"/>
          </p:nvPr>
        </p:nvSpPr>
        <p:spPr>
          <a:xfrm>
            <a:off x="839788" y="365125"/>
            <a:ext cx="10515600" cy="1325563"/>
          </a:xfrm>
        </p:spPr>
        <p:txBody>
          <a:bodyPr/>
          <a:lstStyle/>
          <a:p>
            <a:r>
              <a:rPr lang="de-DE"/>
              <a:t>Mastertitelformat bearbeiten</a:t>
            </a:r>
          </a:p>
        </p:txBody>
      </p:sp>
      <p:sp>
        <p:nvSpPr>
          <p:cNvPr id="3" name="Textplatzhalter 2">
            <a:extLst>
              <a:ext uri="{FF2B5EF4-FFF2-40B4-BE49-F238E27FC236}">
                <a16:creationId xmlns:a16="http://schemas.microsoft.com/office/drawing/2014/main" id="{FD6C6CB6-6D7D-4BCA-9C1A-5E1AE548DE69}"/>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4" name="Inhaltsplatzhalter 3">
            <a:extLst>
              <a:ext uri="{FF2B5EF4-FFF2-40B4-BE49-F238E27FC236}">
                <a16:creationId xmlns:a16="http://schemas.microsoft.com/office/drawing/2014/main" id="{E588CFA1-66AF-44EC-9D3C-4177409CF9C1}"/>
              </a:ext>
            </a:extLst>
          </p:cNvPr>
          <p:cNvSpPr>
            <a:spLocks noGrp="1"/>
          </p:cNvSpPr>
          <p:nvPr>
            <p:ph sz="half" idx="2"/>
          </p:nvPr>
        </p:nvSpPr>
        <p:spPr>
          <a:xfrm>
            <a:off x="839788" y="2505075"/>
            <a:ext cx="5157787" cy="368458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5" name="Textplatzhalter 4">
            <a:extLst>
              <a:ext uri="{FF2B5EF4-FFF2-40B4-BE49-F238E27FC236}">
                <a16:creationId xmlns:a16="http://schemas.microsoft.com/office/drawing/2014/main" id="{57FD0789-6295-4D9D-97DE-84908D11E43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6" name="Inhaltsplatzhalter 5">
            <a:extLst>
              <a:ext uri="{FF2B5EF4-FFF2-40B4-BE49-F238E27FC236}">
                <a16:creationId xmlns:a16="http://schemas.microsoft.com/office/drawing/2014/main" id="{5A3BB024-B225-4BFD-9B13-B6A53217F545}"/>
              </a:ext>
            </a:extLst>
          </p:cNvPr>
          <p:cNvSpPr>
            <a:spLocks noGrp="1"/>
          </p:cNvSpPr>
          <p:nvPr>
            <p:ph sz="quarter" idx="4"/>
          </p:nvPr>
        </p:nvSpPr>
        <p:spPr>
          <a:xfrm>
            <a:off x="6172200" y="2505075"/>
            <a:ext cx="5183188" cy="368458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7" name="Datumsplatzhalter 6">
            <a:extLst>
              <a:ext uri="{FF2B5EF4-FFF2-40B4-BE49-F238E27FC236}">
                <a16:creationId xmlns:a16="http://schemas.microsoft.com/office/drawing/2014/main" id="{BEAA7FFD-DA20-4553-87C8-C4650A966E90}"/>
              </a:ext>
            </a:extLst>
          </p:cNvPr>
          <p:cNvSpPr>
            <a:spLocks noGrp="1"/>
          </p:cNvSpPr>
          <p:nvPr>
            <p:ph type="dt" sz="half" idx="10"/>
          </p:nvPr>
        </p:nvSpPr>
        <p:spPr/>
        <p:txBody>
          <a:bodyPr/>
          <a:lstStyle/>
          <a:p>
            <a:fld id="{14D4AE87-892A-498D-9640-C81F47BCEE7C}" type="datetimeFigureOut">
              <a:rPr lang="de-DE" smtClean="0"/>
              <a:t>29.10.2024</a:t>
            </a:fld>
            <a:endParaRPr lang="de-DE"/>
          </a:p>
        </p:txBody>
      </p:sp>
      <p:sp>
        <p:nvSpPr>
          <p:cNvPr id="8" name="Fußzeilenplatzhalter 7">
            <a:extLst>
              <a:ext uri="{FF2B5EF4-FFF2-40B4-BE49-F238E27FC236}">
                <a16:creationId xmlns:a16="http://schemas.microsoft.com/office/drawing/2014/main" id="{30CF6CC3-096E-4E45-9A4D-AB32BE772163}"/>
              </a:ext>
            </a:extLst>
          </p:cNvPr>
          <p:cNvSpPr>
            <a:spLocks noGrp="1"/>
          </p:cNvSpPr>
          <p:nvPr>
            <p:ph type="ftr" sz="quarter" idx="11"/>
          </p:nvPr>
        </p:nvSpPr>
        <p:spPr/>
        <p:txBody>
          <a:bodyPr/>
          <a:lstStyle/>
          <a:p>
            <a:endParaRPr lang="de-DE"/>
          </a:p>
        </p:txBody>
      </p:sp>
      <p:sp>
        <p:nvSpPr>
          <p:cNvPr id="9" name="Foliennummernplatzhalter 8">
            <a:extLst>
              <a:ext uri="{FF2B5EF4-FFF2-40B4-BE49-F238E27FC236}">
                <a16:creationId xmlns:a16="http://schemas.microsoft.com/office/drawing/2014/main" id="{AF1E3A78-1CBE-4827-9756-6B0EAF246601}"/>
              </a:ext>
            </a:extLst>
          </p:cNvPr>
          <p:cNvSpPr>
            <a:spLocks noGrp="1"/>
          </p:cNvSpPr>
          <p:nvPr>
            <p:ph type="sldNum" sz="quarter" idx="12"/>
          </p:nvPr>
        </p:nvSpPr>
        <p:spPr/>
        <p:txBody>
          <a:bodyPr/>
          <a:lstStyle/>
          <a:p>
            <a:fld id="{BA83792E-7C11-4D9F-BD0B-08F21EA28B3A}" type="slidenum">
              <a:rPr lang="de-DE" smtClean="0"/>
              <a:t>‹Nr.›</a:t>
            </a:fld>
            <a:endParaRPr lang="de-DE"/>
          </a:p>
        </p:txBody>
      </p:sp>
    </p:spTree>
    <p:extLst>
      <p:ext uri="{BB962C8B-B14F-4D97-AF65-F5344CB8AC3E}">
        <p14:creationId xmlns:p14="http://schemas.microsoft.com/office/powerpoint/2010/main" val="347905607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6DA070D-E4B7-4243-B43A-DE2B112C0960}"/>
              </a:ext>
            </a:extLst>
          </p:cNvPr>
          <p:cNvSpPr>
            <a:spLocks noGrp="1"/>
          </p:cNvSpPr>
          <p:nvPr>
            <p:ph type="title"/>
          </p:nvPr>
        </p:nvSpPr>
        <p:spPr/>
        <p:txBody>
          <a:bodyPr/>
          <a:lstStyle/>
          <a:p>
            <a:r>
              <a:rPr lang="de-DE"/>
              <a:t>Mastertitelformat bearbeiten</a:t>
            </a:r>
          </a:p>
        </p:txBody>
      </p:sp>
      <p:sp>
        <p:nvSpPr>
          <p:cNvPr id="3" name="Datumsplatzhalter 2">
            <a:extLst>
              <a:ext uri="{FF2B5EF4-FFF2-40B4-BE49-F238E27FC236}">
                <a16:creationId xmlns:a16="http://schemas.microsoft.com/office/drawing/2014/main" id="{80E3BD6A-9E54-45D8-9E92-3298532CCB0A}"/>
              </a:ext>
            </a:extLst>
          </p:cNvPr>
          <p:cNvSpPr>
            <a:spLocks noGrp="1"/>
          </p:cNvSpPr>
          <p:nvPr>
            <p:ph type="dt" sz="half" idx="10"/>
          </p:nvPr>
        </p:nvSpPr>
        <p:spPr/>
        <p:txBody>
          <a:bodyPr/>
          <a:lstStyle/>
          <a:p>
            <a:fld id="{14D4AE87-892A-498D-9640-C81F47BCEE7C}" type="datetimeFigureOut">
              <a:rPr lang="de-DE" smtClean="0"/>
              <a:t>29.10.2024</a:t>
            </a:fld>
            <a:endParaRPr lang="de-DE"/>
          </a:p>
        </p:txBody>
      </p:sp>
      <p:sp>
        <p:nvSpPr>
          <p:cNvPr id="4" name="Fußzeilenplatzhalter 3">
            <a:extLst>
              <a:ext uri="{FF2B5EF4-FFF2-40B4-BE49-F238E27FC236}">
                <a16:creationId xmlns:a16="http://schemas.microsoft.com/office/drawing/2014/main" id="{500D27B2-F751-4F61-8027-EF312CD4F10C}"/>
              </a:ext>
            </a:extLst>
          </p:cNvPr>
          <p:cNvSpPr>
            <a:spLocks noGrp="1"/>
          </p:cNvSpPr>
          <p:nvPr>
            <p:ph type="ftr" sz="quarter" idx="11"/>
          </p:nvPr>
        </p:nvSpPr>
        <p:spPr/>
        <p:txBody>
          <a:bodyPr/>
          <a:lstStyle/>
          <a:p>
            <a:endParaRPr lang="de-DE"/>
          </a:p>
        </p:txBody>
      </p:sp>
      <p:sp>
        <p:nvSpPr>
          <p:cNvPr id="5" name="Foliennummernplatzhalter 4">
            <a:extLst>
              <a:ext uri="{FF2B5EF4-FFF2-40B4-BE49-F238E27FC236}">
                <a16:creationId xmlns:a16="http://schemas.microsoft.com/office/drawing/2014/main" id="{204C507F-C31A-4B31-ACE9-A11CB8FCEBAF}"/>
              </a:ext>
            </a:extLst>
          </p:cNvPr>
          <p:cNvSpPr>
            <a:spLocks noGrp="1"/>
          </p:cNvSpPr>
          <p:nvPr>
            <p:ph type="sldNum" sz="quarter" idx="12"/>
          </p:nvPr>
        </p:nvSpPr>
        <p:spPr/>
        <p:txBody>
          <a:bodyPr/>
          <a:lstStyle/>
          <a:p>
            <a:fld id="{BA83792E-7C11-4D9F-BD0B-08F21EA28B3A}" type="slidenum">
              <a:rPr lang="de-DE" smtClean="0"/>
              <a:t>‹Nr.›</a:t>
            </a:fld>
            <a:endParaRPr lang="de-DE"/>
          </a:p>
        </p:txBody>
      </p:sp>
    </p:spTree>
    <p:extLst>
      <p:ext uri="{BB962C8B-B14F-4D97-AF65-F5344CB8AC3E}">
        <p14:creationId xmlns:p14="http://schemas.microsoft.com/office/powerpoint/2010/main" val="26464131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a:extLst>
              <a:ext uri="{FF2B5EF4-FFF2-40B4-BE49-F238E27FC236}">
                <a16:creationId xmlns:a16="http://schemas.microsoft.com/office/drawing/2014/main" id="{16842161-904C-441B-AE18-6743947C5F9E}"/>
              </a:ext>
            </a:extLst>
          </p:cNvPr>
          <p:cNvSpPr>
            <a:spLocks noGrp="1"/>
          </p:cNvSpPr>
          <p:nvPr>
            <p:ph type="dt" sz="half" idx="10"/>
          </p:nvPr>
        </p:nvSpPr>
        <p:spPr/>
        <p:txBody>
          <a:bodyPr/>
          <a:lstStyle/>
          <a:p>
            <a:fld id="{14D4AE87-892A-498D-9640-C81F47BCEE7C}" type="datetimeFigureOut">
              <a:rPr lang="de-DE" smtClean="0"/>
              <a:t>29.10.2024</a:t>
            </a:fld>
            <a:endParaRPr lang="de-DE"/>
          </a:p>
        </p:txBody>
      </p:sp>
      <p:sp>
        <p:nvSpPr>
          <p:cNvPr id="3" name="Fußzeilenplatzhalter 2">
            <a:extLst>
              <a:ext uri="{FF2B5EF4-FFF2-40B4-BE49-F238E27FC236}">
                <a16:creationId xmlns:a16="http://schemas.microsoft.com/office/drawing/2014/main" id="{1A28E71A-9C6A-4B35-A0D2-F1C4C81C5238}"/>
              </a:ext>
            </a:extLst>
          </p:cNvPr>
          <p:cNvSpPr>
            <a:spLocks noGrp="1"/>
          </p:cNvSpPr>
          <p:nvPr>
            <p:ph type="ftr" sz="quarter" idx="11"/>
          </p:nvPr>
        </p:nvSpPr>
        <p:spPr/>
        <p:txBody>
          <a:bodyPr/>
          <a:lstStyle/>
          <a:p>
            <a:endParaRPr lang="de-DE"/>
          </a:p>
        </p:txBody>
      </p:sp>
      <p:sp>
        <p:nvSpPr>
          <p:cNvPr id="4" name="Foliennummernplatzhalter 3">
            <a:extLst>
              <a:ext uri="{FF2B5EF4-FFF2-40B4-BE49-F238E27FC236}">
                <a16:creationId xmlns:a16="http://schemas.microsoft.com/office/drawing/2014/main" id="{F29DEF4A-EBB6-4CC3-B90F-789E7CDA9C78}"/>
              </a:ext>
            </a:extLst>
          </p:cNvPr>
          <p:cNvSpPr>
            <a:spLocks noGrp="1"/>
          </p:cNvSpPr>
          <p:nvPr>
            <p:ph type="sldNum" sz="quarter" idx="12"/>
          </p:nvPr>
        </p:nvSpPr>
        <p:spPr/>
        <p:txBody>
          <a:bodyPr/>
          <a:lstStyle/>
          <a:p>
            <a:fld id="{BA83792E-7C11-4D9F-BD0B-08F21EA28B3A}" type="slidenum">
              <a:rPr lang="de-DE" smtClean="0"/>
              <a:t>‹Nr.›</a:t>
            </a:fld>
            <a:endParaRPr lang="de-DE"/>
          </a:p>
        </p:txBody>
      </p:sp>
    </p:spTree>
    <p:extLst>
      <p:ext uri="{BB962C8B-B14F-4D97-AF65-F5344CB8AC3E}">
        <p14:creationId xmlns:p14="http://schemas.microsoft.com/office/powerpoint/2010/main" val="252786796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B78A22F-3A6B-4C73-AB57-5FFD9272DABB}"/>
              </a:ext>
            </a:extLst>
          </p:cNvPr>
          <p:cNvSpPr>
            <a:spLocks noGrp="1"/>
          </p:cNvSpPr>
          <p:nvPr>
            <p:ph type="title"/>
          </p:nvPr>
        </p:nvSpPr>
        <p:spPr>
          <a:xfrm>
            <a:off x="839788" y="457200"/>
            <a:ext cx="3932237" cy="1600200"/>
          </a:xfrm>
        </p:spPr>
        <p:txBody>
          <a:bodyPr anchor="b"/>
          <a:lstStyle>
            <a:lvl1pPr>
              <a:defRPr sz="3200"/>
            </a:lvl1pPr>
          </a:lstStyle>
          <a:p>
            <a:r>
              <a:rPr lang="de-DE"/>
              <a:t>Mastertitelformat bearbeiten</a:t>
            </a:r>
          </a:p>
        </p:txBody>
      </p:sp>
      <p:sp>
        <p:nvSpPr>
          <p:cNvPr id="3" name="Inhaltsplatzhalter 2">
            <a:extLst>
              <a:ext uri="{FF2B5EF4-FFF2-40B4-BE49-F238E27FC236}">
                <a16:creationId xmlns:a16="http://schemas.microsoft.com/office/drawing/2014/main" id="{99639C7D-3D39-40DF-829E-23B65A81D48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Textplatzhalter 3">
            <a:extLst>
              <a:ext uri="{FF2B5EF4-FFF2-40B4-BE49-F238E27FC236}">
                <a16:creationId xmlns:a16="http://schemas.microsoft.com/office/drawing/2014/main" id="{9B67AFFA-308C-4D54-9478-F54E2589000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Mastertextformat bearbeiten</a:t>
            </a:r>
          </a:p>
        </p:txBody>
      </p:sp>
      <p:sp>
        <p:nvSpPr>
          <p:cNvPr id="5" name="Datumsplatzhalter 4">
            <a:extLst>
              <a:ext uri="{FF2B5EF4-FFF2-40B4-BE49-F238E27FC236}">
                <a16:creationId xmlns:a16="http://schemas.microsoft.com/office/drawing/2014/main" id="{AA5593FC-E0CE-44DD-B691-9BD262C1A44A}"/>
              </a:ext>
            </a:extLst>
          </p:cNvPr>
          <p:cNvSpPr>
            <a:spLocks noGrp="1"/>
          </p:cNvSpPr>
          <p:nvPr>
            <p:ph type="dt" sz="half" idx="10"/>
          </p:nvPr>
        </p:nvSpPr>
        <p:spPr/>
        <p:txBody>
          <a:bodyPr/>
          <a:lstStyle/>
          <a:p>
            <a:fld id="{14D4AE87-892A-498D-9640-C81F47BCEE7C}" type="datetimeFigureOut">
              <a:rPr lang="de-DE" smtClean="0"/>
              <a:t>29.10.2024</a:t>
            </a:fld>
            <a:endParaRPr lang="de-DE"/>
          </a:p>
        </p:txBody>
      </p:sp>
      <p:sp>
        <p:nvSpPr>
          <p:cNvPr id="6" name="Fußzeilenplatzhalter 5">
            <a:extLst>
              <a:ext uri="{FF2B5EF4-FFF2-40B4-BE49-F238E27FC236}">
                <a16:creationId xmlns:a16="http://schemas.microsoft.com/office/drawing/2014/main" id="{B3A21713-C22F-4FD8-AC23-1A3EB6261D16}"/>
              </a:ext>
            </a:extLst>
          </p:cNvPr>
          <p:cNvSpPr>
            <a:spLocks noGrp="1"/>
          </p:cNvSpPr>
          <p:nvPr>
            <p:ph type="ftr" sz="quarter" idx="11"/>
          </p:nvPr>
        </p:nvSpPr>
        <p:spPr/>
        <p:txBody>
          <a:bodyPr/>
          <a:lstStyle/>
          <a:p>
            <a:endParaRPr lang="de-DE"/>
          </a:p>
        </p:txBody>
      </p:sp>
      <p:sp>
        <p:nvSpPr>
          <p:cNvPr id="7" name="Foliennummernplatzhalter 6">
            <a:extLst>
              <a:ext uri="{FF2B5EF4-FFF2-40B4-BE49-F238E27FC236}">
                <a16:creationId xmlns:a16="http://schemas.microsoft.com/office/drawing/2014/main" id="{A8F4C83C-92A3-4D22-B2C1-1D9911D35988}"/>
              </a:ext>
            </a:extLst>
          </p:cNvPr>
          <p:cNvSpPr>
            <a:spLocks noGrp="1"/>
          </p:cNvSpPr>
          <p:nvPr>
            <p:ph type="sldNum" sz="quarter" idx="12"/>
          </p:nvPr>
        </p:nvSpPr>
        <p:spPr/>
        <p:txBody>
          <a:bodyPr/>
          <a:lstStyle/>
          <a:p>
            <a:fld id="{BA83792E-7C11-4D9F-BD0B-08F21EA28B3A}" type="slidenum">
              <a:rPr lang="de-DE" smtClean="0"/>
              <a:t>‹Nr.›</a:t>
            </a:fld>
            <a:endParaRPr lang="de-DE"/>
          </a:p>
        </p:txBody>
      </p:sp>
    </p:spTree>
    <p:extLst>
      <p:ext uri="{BB962C8B-B14F-4D97-AF65-F5344CB8AC3E}">
        <p14:creationId xmlns:p14="http://schemas.microsoft.com/office/powerpoint/2010/main" val="96687048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5D58931-61C0-4708-B6B1-86B952DB8E0B}"/>
              </a:ext>
            </a:extLst>
          </p:cNvPr>
          <p:cNvSpPr>
            <a:spLocks noGrp="1"/>
          </p:cNvSpPr>
          <p:nvPr>
            <p:ph type="title"/>
          </p:nvPr>
        </p:nvSpPr>
        <p:spPr>
          <a:xfrm>
            <a:off x="839788" y="457200"/>
            <a:ext cx="3932237" cy="1600200"/>
          </a:xfrm>
        </p:spPr>
        <p:txBody>
          <a:bodyPr anchor="b"/>
          <a:lstStyle>
            <a:lvl1pPr>
              <a:defRPr sz="3200"/>
            </a:lvl1pPr>
          </a:lstStyle>
          <a:p>
            <a:r>
              <a:rPr lang="de-DE"/>
              <a:t>Mastertitelformat bearbeiten</a:t>
            </a:r>
          </a:p>
        </p:txBody>
      </p:sp>
      <p:sp>
        <p:nvSpPr>
          <p:cNvPr id="3" name="Bildplatzhalter 2">
            <a:extLst>
              <a:ext uri="{FF2B5EF4-FFF2-40B4-BE49-F238E27FC236}">
                <a16:creationId xmlns:a16="http://schemas.microsoft.com/office/drawing/2014/main" id="{B1853D4D-1D47-441C-B660-9838A199396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e-DE"/>
          </a:p>
        </p:txBody>
      </p:sp>
      <p:sp>
        <p:nvSpPr>
          <p:cNvPr id="4" name="Textplatzhalter 3">
            <a:extLst>
              <a:ext uri="{FF2B5EF4-FFF2-40B4-BE49-F238E27FC236}">
                <a16:creationId xmlns:a16="http://schemas.microsoft.com/office/drawing/2014/main" id="{6B5F5510-BB60-43B1-BEDB-78E3F6D7C5E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Mastertextformat bearbeiten</a:t>
            </a:r>
          </a:p>
        </p:txBody>
      </p:sp>
      <p:sp>
        <p:nvSpPr>
          <p:cNvPr id="5" name="Datumsplatzhalter 4">
            <a:extLst>
              <a:ext uri="{FF2B5EF4-FFF2-40B4-BE49-F238E27FC236}">
                <a16:creationId xmlns:a16="http://schemas.microsoft.com/office/drawing/2014/main" id="{20FCC944-5EAB-4F7C-9090-D7576535DD1E}"/>
              </a:ext>
            </a:extLst>
          </p:cNvPr>
          <p:cNvSpPr>
            <a:spLocks noGrp="1"/>
          </p:cNvSpPr>
          <p:nvPr>
            <p:ph type="dt" sz="half" idx="10"/>
          </p:nvPr>
        </p:nvSpPr>
        <p:spPr/>
        <p:txBody>
          <a:bodyPr/>
          <a:lstStyle/>
          <a:p>
            <a:fld id="{14D4AE87-892A-498D-9640-C81F47BCEE7C}" type="datetimeFigureOut">
              <a:rPr lang="de-DE" smtClean="0"/>
              <a:t>29.10.2024</a:t>
            </a:fld>
            <a:endParaRPr lang="de-DE"/>
          </a:p>
        </p:txBody>
      </p:sp>
      <p:sp>
        <p:nvSpPr>
          <p:cNvPr id="6" name="Fußzeilenplatzhalter 5">
            <a:extLst>
              <a:ext uri="{FF2B5EF4-FFF2-40B4-BE49-F238E27FC236}">
                <a16:creationId xmlns:a16="http://schemas.microsoft.com/office/drawing/2014/main" id="{60B23CDD-5563-47C6-8162-7FE9ADFCB7F2}"/>
              </a:ext>
            </a:extLst>
          </p:cNvPr>
          <p:cNvSpPr>
            <a:spLocks noGrp="1"/>
          </p:cNvSpPr>
          <p:nvPr>
            <p:ph type="ftr" sz="quarter" idx="11"/>
          </p:nvPr>
        </p:nvSpPr>
        <p:spPr/>
        <p:txBody>
          <a:bodyPr/>
          <a:lstStyle/>
          <a:p>
            <a:endParaRPr lang="de-DE"/>
          </a:p>
        </p:txBody>
      </p:sp>
      <p:sp>
        <p:nvSpPr>
          <p:cNvPr id="7" name="Foliennummernplatzhalter 6">
            <a:extLst>
              <a:ext uri="{FF2B5EF4-FFF2-40B4-BE49-F238E27FC236}">
                <a16:creationId xmlns:a16="http://schemas.microsoft.com/office/drawing/2014/main" id="{39813A25-BF25-47CA-A88F-08F5C72841A0}"/>
              </a:ext>
            </a:extLst>
          </p:cNvPr>
          <p:cNvSpPr>
            <a:spLocks noGrp="1"/>
          </p:cNvSpPr>
          <p:nvPr>
            <p:ph type="sldNum" sz="quarter" idx="12"/>
          </p:nvPr>
        </p:nvSpPr>
        <p:spPr/>
        <p:txBody>
          <a:bodyPr/>
          <a:lstStyle/>
          <a:p>
            <a:fld id="{BA83792E-7C11-4D9F-BD0B-08F21EA28B3A}" type="slidenum">
              <a:rPr lang="de-DE" smtClean="0"/>
              <a:t>‹Nr.›</a:t>
            </a:fld>
            <a:endParaRPr lang="de-DE"/>
          </a:p>
        </p:txBody>
      </p:sp>
    </p:spTree>
    <p:extLst>
      <p:ext uri="{BB962C8B-B14F-4D97-AF65-F5344CB8AC3E}">
        <p14:creationId xmlns:p14="http://schemas.microsoft.com/office/powerpoint/2010/main" val="234632241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elplatzhalter 1">
            <a:extLst>
              <a:ext uri="{FF2B5EF4-FFF2-40B4-BE49-F238E27FC236}">
                <a16:creationId xmlns:a16="http://schemas.microsoft.com/office/drawing/2014/main" id="{AB8FC21A-8BAA-4A5A-AF7F-7434C357538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de-DE"/>
              <a:t>Mastertitelformat bearbeiten</a:t>
            </a:r>
          </a:p>
        </p:txBody>
      </p:sp>
      <p:sp>
        <p:nvSpPr>
          <p:cNvPr id="3" name="Textplatzhalter 2">
            <a:extLst>
              <a:ext uri="{FF2B5EF4-FFF2-40B4-BE49-F238E27FC236}">
                <a16:creationId xmlns:a16="http://schemas.microsoft.com/office/drawing/2014/main" id="{8E3DE17A-314E-4EDD-89AE-C064C03AC63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7B31EF92-B5F3-45EA-A267-99EADE70265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4D4AE87-892A-498D-9640-C81F47BCEE7C}" type="datetimeFigureOut">
              <a:rPr lang="de-DE" smtClean="0"/>
              <a:t>29.10.2024</a:t>
            </a:fld>
            <a:endParaRPr lang="de-DE"/>
          </a:p>
        </p:txBody>
      </p:sp>
      <p:sp>
        <p:nvSpPr>
          <p:cNvPr id="5" name="Fußzeilenplatzhalter 4">
            <a:extLst>
              <a:ext uri="{FF2B5EF4-FFF2-40B4-BE49-F238E27FC236}">
                <a16:creationId xmlns:a16="http://schemas.microsoft.com/office/drawing/2014/main" id="{9FDF4333-F466-46BA-BE6E-6B4ED0C896D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de-DE"/>
          </a:p>
        </p:txBody>
      </p:sp>
      <p:sp>
        <p:nvSpPr>
          <p:cNvPr id="6" name="Foliennummernplatzhalter 5">
            <a:extLst>
              <a:ext uri="{FF2B5EF4-FFF2-40B4-BE49-F238E27FC236}">
                <a16:creationId xmlns:a16="http://schemas.microsoft.com/office/drawing/2014/main" id="{88BC040F-F540-4997-BDB1-F0B7B9B991F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A83792E-7C11-4D9F-BD0B-08F21EA28B3A}" type="slidenum">
              <a:rPr lang="de-DE" smtClean="0"/>
              <a:t>‹Nr.›</a:t>
            </a:fld>
            <a:endParaRPr lang="de-DE"/>
          </a:p>
        </p:txBody>
      </p:sp>
    </p:spTree>
    <p:extLst>
      <p:ext uri="{BB962C8B-B14F-4D97-AF65-F5344CB8AC3E}">
        <p14:creationId xmlns:p14="http://schemas.microsoft.com/office/powerpoint/2010/main" val="226607545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3.webp"/><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18.jpg"/><Relationship Id="rId5" Type="http://schemas.openxmlformats.org/officeDocument/2006/relationships/image" Target="../media/image17.jpg"/><Relationship Id="rId4" Type="http://schemas.openxmlformats.org/officeDocument/2006/relationships/image" Target="../media/image16.jpg"/></Relationships>
</file>

<file path=ppt/slides/_rels/slide16.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xml"/><Relationship Id="rId1" Type="http://schemas.openxmlformats.org/officeDocument/2006/relationships/slideLayout" Target="../slideLayouts/slideLayout4.xml"/><Relationship Id="rId4" Type="http://schemas.openxmlformats.org/officeDocument/2006/relationships/image" Target="../media/image2.jpg"/></Relationships>
</file>

<file path=ppt/slides/_rels/slide20.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1.xml"/><Relationship Id="rId1" Type="http://schemas.openxmlformats.org/officeDocument/2006/relationships/slideLayout" Target="../slideLayouts/slideLayout2.xml"/><Relationship Id="rId5" Type="http://schemas.openxmlformats.org/officeDocument/2006/relationships/image" Target="../media/image26.gif"/><Relationship Id="rId4" Type="http://schemas.openxmlformats.org/officeDocument/2006/relationships/image" Target="../media/image25.png"/></Relationships>
</file>

<file path=ppt/slides/_rels/slide22.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image" Target="../media/image32.jpg"/></Relationships>
</file>

<file path=ppt/slides/_rels/slide28.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29.xml"/><Relationship Id="rId1" Type="http://schemas.openxmlformats.org/officeDocument/2006/relationships/slideLayout" Target="../slideLayouts/slideLayout2.xml"/><Relationship Id="rId4" Type="http://schemas.openxmlformats.org/officeDocument/2006/relationships/image" Target="../media/image35.png"/></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31.xml"/><Relationship Id="rId1" Type="http://schemas.openxmlformats.org/officeDocument/2006/relationships/slideLayout" Target="../slideLayouts/slideLayout2.xml"/><Relationship Id="rId4" Type="http://schemas.openxmlformats.org/officeDocument/2006/relationships/image" Target="../media/image38.png"/></Relationships>
</file>

<file path=ppt/slides/_rels/slide32.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32.xml"/><Relationship Id="rId1" Type="http://schemas.openxmlformats.org/officeDocument/2006/relationships/slideLayout" Target="../slideLayouts/slideLayout2.xml"/><Relationship Id="rId4" Type="http://schemas.openxmlformats.org/officeDocument/2006/relationships/image" Target="../media/image40.png"/></Relationships>
</file>

<file path=ppt/slides/_rels/slide33.xml.rels><?xml version="1.0" encoding="UTF-8" standalone="yes"?>
<Relationships xmlns="http://schemas.openxmlformats.org/package/2006/relationships"><Relationship Id="rId3" Type="http://schemas.openxmlformats.org/officeDocument/2006/relationships/image" Target="../media/image41.jp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35.xml"/><Relationship Id="rId1" Type="http://schemas.openxmlformats.org/officeDocument/2006/relationships/slideLayout" Target="../slideLayouts/slideLayout2.xml"/><Relationship Id="rId4" Type="http://schemas.openxmlformats.org/officeDocument/2006/relationships/image" Target="../media/image1.jpg"/></Relationships>
</file>

<file path=ppt/slides/_rels/slide36.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36.xml"/><Relationship Id="rId1" Type="http://schemas.openxmlformats.org/officeDocument/2006/relationships/slideLayout" Target="../slideLayouts/slideLayout2.xml"/><Relationship Id="rId4" Type="http://schemas.openxmlformats.org/officeDocument/2006/relationships/image" Target="../media/image1.jpg"/></Relationships>
</file>

<file path=ppt/slides/_rels/slide37.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37.xml"/><Relationship Id="rId1" Type="http://schemas.openxmlformats.org/officeDocument/2006/relationships/slideLayout" Target="../slideLayouts/slideLayout2.xml"/><Relationship Id="rId4" Type="http://schemas.openxmlformats.org/officeDocument/2006/relationships/image" Target="../media/image1.jpg"/></Relationships>
</file>

<file path=ppt/slides/_rels/slide38.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38.xml"/><Relationship Id="rId1" Type="http://schemas.openxmlformats.org/officeDocument/2006/relationships/slideLayout" Target="../slideLayouts/slideLayout2.xml"/><Relationship Id="rId4" Type="http://schemas.openxmlformats.org/officeDocument/2006/relationships/image" Target="../media/image1.jpg"/></Relationships>
</file>

<file path=ppt/slides/_rels/slide39.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39.xml"/><Relationship Id="rId1" Type="http://schemas.openxmlformats.org/officeDocument/2006/relationships/slideLayout" Target="../slideLayouts/slideLayout2.xml"/><Relationship Id="rId4" Type="http://schemas.openxmlformats.org/officeDocument/2006/relationships/image" Target="../media/image1.jpg"/></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40.xml"/><Relationship Id="rId1" Type="http://schemas.openxmlformats.org/officeDocument/2006/relationships/slideLayout" Target="../slideLayouts/slideLayout2.xml"/><Relationship Id="rId4" Type="http://schemas.openxmlformats.org/officeDocument/2006/relationships/image" Target="../media/image1.jpg"/></Relationships>
</file>

<file path=ppt/slides/_rels/slide41.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41.xml"/><Relationship Id="rId1" Type="http://schemas.openxmlformats.org/officeDocument/2006/relationships/slideLayout" Target="../slideLayouts/slideLayout2.xml"/><Relationship Id="rId4" Type="http://schemas.openxmlformats.org/officeDocument/2006/relationships/image" Target="../media/image1.jpg"/></Relationships>
</file>

<file path=ppt/slides/_rels/slide42.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42.xml"/><Relationship Id="rId1" Type="http://schemas.openxmlformats.org/officeDocument/2006/relationships/slideLayout" Target="../slideLayouts/slideLayout2.xml"/><Relationship Id="rId4" Type="http://schemas.openxmlformats.org/officeDocument/2006/relationships/image" Target="../media/image1.jpg"/></Relationships>
</file>

<file path=ppt/slides/_rels/slide43.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43.xml"/><Relationship Id="rId1" Type="http://schemas.openxmlformats.org/officeDocument/2006/relationships/slideLayout" Target="../slideLayouts/slideLayout2.xml"/><Relationship Id="rId4" Type="http://schemas.openxmlformats.org/officeDocument/2006/relationships/image" Target="../media/image1.jpg"/></Relationships>
</file>

<file path=ppt/slides/_rels/slide44.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44.xml"/><Relationship Id="rId1" Type="http://schemas.openxmlformats.org/officeDocument/2006/relationships/slideLayout" Target="../slideLayouts/slideLayout2.xml"/><Relationship Id="rId4" Type="http://schemas.openxmlformats.org/officeDocument/2006/relationships/image" Target="../media/image1.jpg"/></Relationships>
</file>

<file path=ppt/slides/_rels/slide45.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45.xml"/><Relationship Id="rId1" Type="http://schemas.openxmlformats.org/officeDocument/2006/relationships/slideLayout" Target="../slideLayouts/slideLayout2.xml"/><Relationship Id="rId4" Type="http://schemas.openxmlformats.org/officeDocument/2006/relationships/image" Target="../media/image1.jpg"/></Relationships>
</file>

<file path=ppt/slides/_rels/slide46.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46.xml"/><Relationship Id="rId1" Type="http://schemas.openxmlformats.org/officeDocument/2006/relationships/slideLayout" Target="../slideLayouts/slideLayout2.xml"/><Relationship Id="rId6" Type="http://schemas.openxmlformats.org/officeDocument/2006/relationships/image" Target="../media/image1.jpg"/><Relationship Id="rId5" Type="http://schemas.openxmlformats.org/officeDocument/2006/relationships/image" Target="../media/image46.png"/><Relationship Id="rId4" Type="http://schemas.openxmlformats.org/officeDocument/2006/relationships/image" Target="../media/image45.png"/></Relationships>
</file>

<file path=ppt/slides/_rels/slide47.xml.rels><?xml version="1.0" encoding="UTF-8" standalone="yes"?>
<Relationships xmlns="http://schemas.openxmlformats.org/package/2006/relationships"><Relationship Id="rId8" Type="http://schemas.openxmlformats.org/officeDocument/2006/relationships/image" Target="../media/image51.png"/><Relationship Id="rId3" Type="http://schemas.openxmlformats.org/officeDocument/2006/relationships/image" Target="../media/image1.jpg"/><Relationship Id="rId7" Type="http://schemas.openxmlformats.org/officeDocument/2006/relationships/image" Target="../media/image50.png"/><Relationship Id="rId2" Type="http://schemas.openxmlformats.org/officeDocument/2006/relationships/notesSlide" Target="../notesSlides/notesSlide47.xml"/><Relationship Id="rId1" Type="http://schemas.openxmlformats.org/officeDocument/2006/relationships/slideLayout" Target="../slideLayouts/slideLayout2.xml"/><Relationship Id="rId6" Type="http://schemas.openxmlformats.org/officeDocument/2006/relationships/image" Target="../media/image49.jpeg"/><Relationship Id="rId5" Type="http://schemas.openxmlformats.org/officeDocument/2006/relationships/image" Target="../media/image48.png"/><Relationship Id="rId4" Type="http://schemas.openxmlformats.org/officeDocument/2006/relationships/image" Target="../media/image47.png"/><Relationship Id="rId9" Type="http://schemas.openxmlformats.org/officeDocument/2006/relationships/image" Target="../media/image52.jpg"/></Relationships>
</file>

<file path=ppt/slides/_rels/slide48.xml.rels><?xml version="1.0" encoding="UTF-8" standalone="yes"?>
<Relationships xmlns="http://schemas.openxmlformats.org/package/2006/relationships"><Relationship Id="rId8" Type="http://schemas.openxmlformats.org/officeDocument/2006/relationships/image" Target="../media/image52.jpg"/><Relationship Id="rId3" Type="http://schemas.openxmlformats.org/officeDocument/2006/relationships/image" Target="../media/image47.png"/><Relationship Id="rId7" Type="http://schemas.openxmlformats.org/officeDocument/2006/relationships/image" Target="../media/image50.png"/><Relationship Id="rId2" Type="http://schemas.openxmlformats.org/officeDocument/2006/relationships/notesSlide" Target="../notesSlides/notesSlide48.xml"/><Relationship Id="rId1" Type="http://schemas.openxmlformats.org/officeDocument/2006/relationships/slideLayout" Target="../slideLayouts/slideLayout2.xml"/><Relationship Id="rId6" Type="http://schemas.openxmlformats.org/officeDocument/2006/relationships/image" Target="../media/image1.jpg"/><Relationship Id="rId5" Type="http://schemas.openxmlformats.org/officeDocument/2006/relationships/image" Target="../media/image49.jpeg"/><Relationship Id="rId4" Type="http://schemas.openxmlformats.org/officeDocument/2006/relationships/image" Target="../media/image48.png"/></Relationships>
</file>

<file path=ppt/slides/_rels/slide49.xml.rels><?xml version="1.0" encoding="UTF-8" standalone="yes"?>
<Relationships xmlns="http://schemas.openxmlformats.org/package/2006/relationships"><Relationship Id="rId8" Type="http://schemas.openxmlformats.org/officeDocument/2006/relationships/image" Target="../media/image54.jpeg"/><Relationship Id="rId3" Type="http://schemas.openxmlformats.org/officeDocument/2006/relationships/image" Target="../media/image1.jpg"/><Relationship Id="rId7" Type="http://schemas.openxmlformats.org/officeDocument/2006/relationships/image" Target="../media/image47.png"/><Relationship Id="rId2" Type="http://schemas.openxmlformats.org/officeDocument/2006/relationships/notesSlide" Target="../notesSlides/notesSlide49.xml"/><Relationship Id="rId1" Type="http://schemas.openxmlformats.org/officeDocument/2006/relationships/slideLayout" Target="../slideLayouts/slideLayout2.xml"/><Relationship Id="rId6" Type="http://schemas.openxmlformats.org/officeDocument/2006/relationships/image" Target="../media/image49.jpeg"/><Relationship Id="rId5" Type="http://schemas.openxmlformats.org/officeDocument/2006/relationships/image" Target="../media/image53.png"/><Relationship Id="rId10" Type="http://schemas.openxmlformats.org/officeDocument/2006/relationships/image" Target="../media/image56.png"/><Relationship Id="rId4" Type="http://schemas.openxmlformats.org/officeDocument/2006/relationships/image" Target="../media/image35.png"/><Relationship Id="rId9" Type="http://schemas.openxmlformats.org/officeDocument/2006/relationships/image" Target="../media/image55.png"/></Relationships>
</file>

<file path=ppt/slides/_rels/slide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51.xml"/><Relationship Id="rId1" Type="http://schemas.openxmlformats.org/officeDocument/2006/relationships/slideLayout" Target="../slideLayouts/slideLayout7.xml"/><Relationship Id="rId5" Type="http://schemas.openxmlformats.org/officeDocument/2006/relationships/image" Target="../media/image1.jpg"/><Relationship Id="rId4" Type="http://schemas.openxmlformats.org/officeDocument/2006/relationships/image" Target="../media/image57.jpeg"/></Relationships>
</file>

<file path=ppt/slides/_rels/slide6.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 name="Grafik 5" descr="Ein Bild, das Essen enthält.&#10;&#10;Automatisch generierte Beschreibung">
            <a:extLst>
              <a:ext uri="{FF2B5EF4-FFF2-40B4-BE49-F238E27FC236}">
                <a16:creationId xmlns:a16="http://schemas.microsoft.com/office/drawing/2014/main" id="{E880747E-D116-408B-8CED-9AD502C27EA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37627" y="816358"/>
            <a:ext cx="6847062" cy="4056884"/>
          </a:xfrm>
          <a:prstGeom prst="rect">
            <a:avLst/>
          </a:prstGeom>
        </p:spPr>
      </p:pic>
      <p:sp>
        <p:nvSpPr>
          <p:cNvPr id="2" name="Titel 1">
            <a:extLst>
              <a:ext uri="{FF2B5EF4-FFF2-40B4-BE49-F238E27FC236}">
                <a16:creationId xmlns:a16="http://schemas.microsoft.com/office/drawing/2014/main" id="{217322FE-B639-4ECB-A1F3-440CCDBD480D}"/>
              </a:ext>
            </a:extLst>
          </p:cNvPr>
          <p:cNvSpPr>
            <a:spLocks noGrp="1"/>
          </p:cNvSpPr>
          <p:nvPr>
            <p:ph type="ctrTitle"/>
          </p:nvPr>
        </p:nvSpPr>
        <p:spPr>
          <a:xfrm>
            <a:off x="707310" y="2844800"/>
            <a:ext cx="9288028" cy="3586480"/>
          </a:xfrm>
        </p:spPr>
        <p:txBody>
          <a:bodyPr>
            <a:normAutofit/>
          </a:bodyPr>
          <a:lstStyle/>
          <a:p>
            <a:pPr algn="l"/>
            <a:r>
              <a:rPr lang="de-DE" sz="4800" dirty="0"/>
              <a:t>Simulation Game: </a:t>
            </a:r>
            <a:br>
              <a:rPr lang="de-DE" sz="4800" dirty="0"/>
            </a:br>
            <a:r>
              <a:rPr lang="de-DE" sz="4800" dirty="0"/>
              <a:t>An EU Law </a:t>
            </a:r>
            <a:r>
              <a:rPr lang="de-DE" sz="4800" dirty="0" err="1"/>
              <a:t>To</a:t>
            </a:r>
            <a:r>
              <a:rPr lang="de-DE" sz="4800" dirty="0"/>
              <a:t> Prevent </a:t>
            </a:r>
            <a:r>
              <a:rPr lang="de-DE" sz="4800" dirty="0" err="1"/>
              <a:t>Plastic</a:t>
            </a:r>
            <a:r>
              <a:rPr lang="de-DE" sz="4800" dirty="0"/>
              <a:t> </a:t>
            </a:r>
            <a:r>
              <a:rPr lang="de-DE" sz="4800" dirty="0" err="1"/>
              <a:t>Waste</a:t>
            </a:r>
            <a:br>
              <a:rPr lang="de-DE" sz="4800" dirty="0"/>
            </a:br>
            <a:endParaRPr lang="de-DE" sz="4800" dirty="0"/>
          </a:p>
        </p:txBody>
      </p:sp>
    </p:spTree>
    <p:extLst>
      <p:ext uri="{BB962C8B-B14F-4D97-AF65-F5344CB8AC3E}">
        <p14:creationId xmlns:p14="http://schemas.microsoft.com/office/powerpoint/2010/main" val="410233257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960F338-8E73-4F0B-AEF0-EA28EF2EDBC5}"/>
              </a:ext>
            </a:extLst>
          </p:cNvPr>
          <p:cNvSpPr>
            <a:spLocks noGrp="1"/>
          </p:cNvSpPr>
          <p:nvPr>
            <p:ph type="title"/>
          </p:nvPr>
        </p:nvSpPr>
        <p:spPr/>
        <p:txBody>
          <a:bodyPr/>
          <a:lstStyle/>
          <a:p>
            <a:endParaRPr lang="de-DE"/>
          </a:p>
        </p:txBody>
      </p:sp>
      <p:pic>
        <p:nvPicPr>
          <p:cNvPr id="5" name="Inhaltsplatzhalter 4" descr="Ein Bild, das Graffiti, draußen, farbig, Gebäude enthält.&#10;&#10;Automatisch generierte Beschreibung">
            <a:extLst>
              <a:ext uri="{FF2B5EF4-FFF2-40B4-BE49-F238E27FC236}">
                <a16:creationId xmlns:a16="http://schemas.microsoft.com/office/drawing/2014/main" id="{BAB362D4-4353-441A-9F71-965328404DB6}"/>
              </a:ext>
            </a:extLst>
          </p:cNvPr>
          <p:cNvPicPr>
            <a:picLocks noGrp="1" noChangeAspect="1"/>
          </p:cNvPicPr>
          <p:nvPr>
            <p:ph idx="1"/>
          </p:nvPr>
        </p:nvPicPr>
        <p:blipFill rotWithShape="1">
          <a:blip r:embed="rId3">
            <a:extLst>
              <a:ext uri="{28A0092B-C50C-407E-A947-70E740481C1C}">
                <a14:useLocalDpi xmlns:a14="http://schemas.microsoft.com/office/drawing/2010/main" val="0"/>
              </a:ext>
            </a:extLst>
          </a:blip>
          <a:srcRect t="12541" b="3085"/>
          <a:stretch/>
        </p:blipFill>
        <p:spPr>
          <a:xfrm>
            <a:off x="0" y="0"/>
            <a:ext cx="12192000" cy="6858000"/>
          </a:xfrm>
        </p:spPr>
      </p:pic>
    </p:spTree>
    <p:extLst>
      <p:ext uri="{BB962C8B-B14F-4D97-AF65-F5344CB8AC3E}">
        <p14:creationId xmlns:p14="http://schemas.microsoft.com/office/powerpoint/2010/main" val="257055004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4A14C38-2183-49DF-8C54-01ACD025D6D7}"/>
              </a:ext>
            </a:extLst>
          </p:cNvPr>
          <p:cNvSpPr>
            <a:spLocks noGrp="1"/>
          </p:cNvSpPr>
          <p:nvPr>
            <p:ph type="title"/>
          </p:nvPr>
        </p:nvSpPr>
        <p:spPr/>
        <p:txBody>
          <a:bodyPr/>
          <a:lstStyle/>
          <a:p>
            <a:endParaRPr lang="de-DE" dirty="0"/>
          </a:p>
        </p:txBody>
      </p:sp>
      <p:pic>
        <p:nvPicPr>
          <p:cNvPr id="5" name="Inhaltsplatzhalter 4" descr="Ein Bild, das Gebäude, Ziegelstein, Wasser, sitzend enthält.&#10;&#10;Automatisch generierte Beschreibung">
            <a:extLst>
              <a:ext uri="{FF2B5EF4-FFF2-40B4-BE49-F238E27FC236}">
                <a16:creationId xmlns:a16="http://schemas.microsoft.com/office/drawing/2014/main" id="{E415E5E8-D3C5-4899-B639-41A5F3E993D6}"/>
              </a:ext>
            </a:extLst>
          </p:cNvPr>
          <p:cNvPicPr>
            <a:picLocks noGrp="1" noChangeAspect="1"/>
          </p:cNvPicPr>
          <p:nvPr>
            <p:ph idx="1"/>
          </p:nvPr>
        </p:nvPicPr>
        <p:blipFill rotWithShape="1">
          <a:blip r:embed="rId3">
            <a:extLst>
              <a:ext uri="{28A0092B-C50C-407E-A947-70E740481C1C}">
                <a14:useLocalDpi xmlns:a14="http://schemas.microsoft.com/office/drawing/2010/main" val="0"/>
              </a:ext>
            </a:extLst>
          </a:blip>
          <a:srcRect t="4645" b="10980"/>
          <a:stretch/>
        </p:blipFill>
        <p:spPr>
          <a:xfrm>
            <a:off x="0" y="0"/>
            <a:ext cx="12192000" cy="6858000"/>
          </a:xfrm>
        </p:spPr>
      </p:pic>
    </p:spTree>
    <p:extLst>
      <p:ext uri="{BB962C8B-B14F-4D97-AF65-F5344CB8AC3E}">
        <p14:creationId xmlns:p14="http://schemas.microsoft.com/office/powerpoint/2010/main" val="338809359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08000CF-1341-4D1E-A3E7-A985D0AE4239}"/>
              </a:ext>
            </a:extLst>
          </p:cNvPr>
          <p:cNvSpPr>
            <a:spLocks noGrp="1"/>
          </p:cNvSpPr>
          <p:nvPr>
            <p:ph type="title"/>
          </p:nvPr>
        </p:nvSpPr>
        <p:spPr/>
        <p:txBody>
          <a:bodyPr/>
          <a:lstStyle/>
          <a:p>
            <a:endParaRPr lang="de-DE" dirty="0"/>
          </a:p>
        </p:txBody>
      </p:sp>
      <p:pic>
        <p:nvPicPr>
          <p:cNvPr id="6" name="Inhaltsplatzhalter 5" descr="Ein Bild, das draußen, Strand, Wasser, sitzend enthält.&#10;&#10;Automatisch generierte Beschreibung">
            <a:extLst>
              <a:ext uri="{FF2B5EF4-FFF2-40B4-BE49-F238E27FC236}">
                <a16:creationId xmlns:a16="http://schemas.microsoft.com/office/drawing/2014/main" id="{B03944E6-6FD6-4E94-A3BD-A5644A1CDE8B}"/>
              </a:ext>
            </a:extLst>
          </p:cNvPr>
          <p:cNvPicPr>
            <a:picLocks noGrp="1" noChangeAspect="1"/>
          </p:cNvPicPr>
          <p:nvPr>
            <p:ph idx="1"/>
          </p:nvPr>
        </p:nvPicPr>
        <p:blipFill rotWithShape="1">
          <a:blip r:embed="rId3">
            <a:extLst>
              <a:ext uri="{28A0092B-C50C-407E-A947-70E740481C1C}">
                <a14:useLocalDpi xmlns:a14="http://schemas.microsoft.com/office/drawing/2010/main" val="0"/>
              </a:ext>
            </a:extLst>
          </a:blip>
          <a:srcRect t="3447" b="12178"/>
          <a:stretch/>
        </p:blipFill>
        <p:spPr>
          <a:xfrm>
            <a:off x="0" y="0"/>
            <a:ext cx="12192000" cy="6858000"/>
          </a:xfrm>
        </p:spPr>
      </p:pic>
    </p:spTree>
    <p:extLst>
      <p:ext uri="{BB962C8B-B14F-4D97-AF65-F5344CB8AC3E}">
        <p14:creationId xmlns:p14="http://schemas.microsoft.com/office/powerpoint/2010/main" val="54184512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7CB8D95-2939-4E9D-A2D3-12327EF2EB8D}"/>
              </a:ext>
            </a:extLst>
          </p:cNvPr>
          <p:cNvSpPr>
            <a:spLocks noGrp="1"/>
          </p:cNvSpPr>
          <p:nvPr>
            <p:ph type="title"/>
          </p:nvPr>
        </p:nvSpPr>
        <p:spPr/>
        <p:txBody>
          <a:bodyPr/>
          <a:lstStyle/>
          <a:p>
            <a:endParaRPr lang="de-DE" dirty="0"/>
          </a:p>
        </p:txBody>
      </p:sp>
      <p:pic>
        <p:nvPicPr>
          <p:cNvPr id="5" name="Inhaltsplatzhalter 4" descr="Ein Bild, das drinnen, Objekt, Küche, Tisch enthält.&#10;&#10;Automatisch generierte Beschreibung">
            <a:extLst>
              <a:ext uri="{FF2B5EF4-FFF2-40B4-BE49-F238E27FC236}">
                <a16:creationId xmlns:a16="http://schemas.microsoft.com/office/drawing/2014/main" id="{4891A072-B502-444A-9865-E1E56E7ED70A}"/>
              </a:ext>
            </a:extLst>
          </p:cNvPr>
          <p:cNvPicPr>
            <a:picLocks noGrp="1" noChangeAspect="1"/>
          </p:cNvPicPr>
          <p:nvPr>
            <p:ph idx="1"/>
          </p:nvPr>
        </p:nvPicPr>
        <p:blipFill rotWithShape="1">
          <a:blip r:embed="rId3">
            <a:extLst>
              <a:ext uri="{28A0092B-C50C-407E-A947-70E740481C1C}">
                <a14:useLocalDpi xmlns:a14="http://schemas.microsoft.com/office/drawing/2010/main" val="0"/>
              </a:ext>
            </a:extLst>
          </a:blip>
          <a:srcRect t="8573" b="6388"/>
          <a:stretch/>
        </p:blipFill>
        <p:spPr>
          <a:xfrm>
            <a:off x="0" y="0"/>
            <a:ext cx="12192000" cy="6858000"/>
          </a:xfrm>
        </p:spPr>
      </p:pic>
    </p:spTree>
    <p:extLst>
      <p:ext uri="{BB962C8B-B14F-4D97-AF65-F5344CB8AC3E}">
        <p14:creationId xmlns:p14="http://schemas.microsoft.com/office/powerpoint/2010/main" val="188331439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AC1D498-985E-4848-A5E7-5586651FF876}"/>
              </a:ext>
            </a:extLst>
          </p:cNvPr>
          <p:cNvSpPr>
            <a:spLocks noGrp="1"/>
          </p:cNvSpPr>
          <p:nvPr>
            <p:ph type="title"/>
          </p:nvPr>
        </p:nvSpPr>
        <p:spPr/>
        <p:txBody>
          <a:bodyPr/>
          <a:lstStyle/>
          <a:p>
            <a:endParaRPr lang="de-DE"/>
          </a:p>
        </p:txBody>
      </p:sp>
      <p:pic>
        <p:nvPicPr>
          <p:cNvPr id="5" name="Inhaltsplatzhalter 4" descr="Ein Bild, das schwimmend, Unterwasser-, Wasser, blau enthält.&#10;&#10;Automatisch generierte Beschreibung">
            <a:extLst>
              <a:ext uri="{FF2B5EF4-FFF2-40B4-BE49-F238E27FC236}">
                <a16:creationId xmlns:a16="http://schemas.microsoft.com/office/drawing/2014/main" id="{F4CEF85E-B5CD-4E76-81CB-BB20896B1931}"/>
              </a:ext>
            </a:extLst>
          </p:cNvPr>
          <p:cNvPicPr>
            <a:picLocks noGrp="1" noChangeAspect="1"/>
          </p:cNvPicPr>
          <p:nvPr>
            <p:ph idx="1"/>
          </p:nvPr>
        </p:nvPicPr>
        <p:blipFill rotWithShape="1">
          <a:blip r:embed="rId3">
            <a:extLst>
              <a:ext uri="{28A0092B-C50C-407E-A947-70E740481C1C}">
                <a14:useLocalDpi xmlns:a14="http://schemas.microsoft.com/office/drawing/2010/main" val="0"/>
              </a:ext>
            </a:extLst>
          </a:blip>
          <a:srcRect t="4899" b="10726"/>
          <a:stretch/>
        </p:blipFill>
        <p:spPr>
          <a:xfrm>
            <a:off x="0" y="-1"/>
            <a:ext cx="12192000" cy="6858001"/>
          </a:xfrm>
        </p:spPr>
      </p:pic>
    </p:spTree>
    <p:extLst>
      <p:ext uri="{BB962C8B-B14F-4D97-AF65-F5344CB8AC3E}">
        <p14:creationId xmlns:p14="http://schemas.microsoft.com/office/powerpoint/2010/main" val="119860302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99B5137-110E-4C67-A032-9852453A2491}"/>
              </a:ext>
            </a:extLst>
          </p:cNvPr>
          <p:cNvSpPr>
            <a:spLocks noGrp="1"/>
          </p:cNvSpPr>
          <p:nvPr>
            <p:ph type="title"/>
          </p:nvPr>
        </p:nvSpPr>
        <p:spPr/>
        <p:txBody>
          <a:bodyPr/>
          <a:lstStyle/>
          <a:p>
            <a:endParaRPr lang="de-DE" dirty="0"/>
          </a:p>
        </p:txBody>
      </p:sp>
      <p:pic>
        <p:nvPicPr>
          <p:cNvPr id="4" name="Grafik 3" descr="Ein Bild, das Essen, Tisch, Sushi, Teller enthält.&#10;&#10;Automatisch generierte Beschreibung">
            <a:extLst>
              <a:ext uri="{FF2B5EF4-FFF2-40B4-BE49-F238E27FC236}">
                <a16:creationId xmlns:a16="http://schemas.microsoft.com/office/drawing/2014/main" id="{64B6105F-AEAC-476F-835E-E120D5D9151F}"/>
              </a:ext>
            </a:extLst>
          </p:cNvPr>
          <p:cNvPicPr>
            <a:picLocks noChangeAspect="1"/>
          </p:cNvPicPr>
          <p:nvPr/>
        </p:nvPicPr>
        <p:blipFill rotWithShape="1">
          <a:blip r:embed="rId3">
            <a:extLst>
              <a:ext uri="{28A0092B-C50C-407E-A947-70E740481C1C}">
                <a14:useLocalDpi xmlns:a14="http://schemas.microsoft.com/office/drawing/2010/main" val="0"/>
              </a:ext>
            </a:extLst>
          </a:blip>
          <a:srcRect t="695" r="4445"/>
          <a:stretch/>
        </p:blipFill>
        <p:spPr>
          <a:xfrm>
            <a:off x="6234544" y="-2"/>
            <a:ext cx="5957456" cy="3405190"/>
          </a:xfrm>
          <a:prstGeom prst="rect">
            <a:avLst/>
          </a:prstGeom>
        </p:spPr>
      </p:pic>
      <p:pic>
        <p:nvPicPr>
          <p:cNvPr id="6" name="Grafik 5" descr="Ein Bild, das drinnen, Kuchen, Tisch, Essen enthält.&#10;&#10;Automatisch generierte Beschreibung">
            <a:extLst>
              <a:ext uri="{FF2B5EF4-FFF2-40B4-BE49-F238E27FC236}">
                <a16:creationId xmlns:a16="http://schemas.microsoft.com/office/drawing/2014/main" id="{F81DAC1B-B425-4F41-9F03-D46CAC39120C}"/>
              </a:ext>
            </a:extLst>
          </p:cNvPr>
          <p:cNvPicPr>
            <a:picLocks noChangeAspect="1"/>
          </p:cNvPicPr>
          <p:nvPr/>
        </p:nvPicPr>
        <p:blipFill rotWithShape="1">
          <a:blip r:embed="rId4">
            <a:extLst>
              <a:ext uri="{28A0092B-C50C-407E-A947-70E740481C1C}">
                <a14:useLocalDpi xmlns:a14="http://schemas.microsoft.com/office/drawing/2010/main" val="0"/>
              </a:ext>
            </a:extLst>
          </a:blip>
          <a:srcRect t="-3194" b="17210"/>
          <a:stretch/>
        </p:blipFill>
        <p:spPr>
          <a:xfrm>
            <a:off x="0" y="-144801"/>
            <a:ext cx="6234544" cy="3573801"/>
          </a:xfrm>
          <a:prstGeom prst="rect">
            <a:avLst/>
          </a:prstGeom>
        </p:spPr>
      </p:pic>
      <p:pic>
        <p:nvPicPr>
          <p:cNvPr id="8" name="Grafik 7" descr="Ein Bild, das Essen, orange, sitzend, grün enthält.&#10;&#10;Automatisch generierte Beschreibung">
            <a:extLst>
              <a:ext uri="{FF2B5EF4-FFF2-40B4-BE49-F238E27FC236}">
                <a16:creationId xmlns:a16="http://schemas.microsoft.com/office/drawing/2014/main" id="{F5D1020F-F2FA-4A13-95BE-B28E58F5B1A7}"/>
              </a:ext>
            </a:extLst>
          </p:cNvPr>
          <p:cNvPicPr>
            <a:picLocks noChangeAspect="1"/>
          </p:cNvPicPr>
          <p:nvPr/>
        </p:nvPicPr>
        <p:blipFill rotWithShape="1">
          <a:blip r:embed="rId5">
            <a:extLst>
              <a:ext uri="{28A0092B-C50C-407E-A947-70E740481C1C}">
                <a14:useLocalDpi xmlns:a14="http://schemas.microsoft.com/office/drawing/2010/main" val="0"/>
              </a:ext>
            </a:extLst>
          </a:blip>
          <a:srcRect t="13662"/>
          <a:stretch/>
        </p:blipFill>
        <p:spPr>
          <a:xfrm>
            <a:off x="6234544" y="3428999"/>
            <a:ext cx="5957456" cy="3429000"/>
          </a:xfrm>
          <a:prstGeom prst="rect">
            <a:avLst/>
          </a:prstGeom>
        </p:spPr>
      </p:pic>
      <p:pic>
        <p:nvPicPr>
          <p:cNvPr id="10" name="Grafik 9" descr="Ein Bild, das Essen, Teller, Tisch, drinnen enthält.&#10;&#10;Automatisch generierte Beschreibung">
            <a:extLst>
              <a:ext uri="{FF2B5EF4-FFF2-40B4-BE49-F238E27FC236}">
                <a16:creationId xmlns:a16="http://schemas.microsoft.com/office/drawing/2014/main" id="{F74838EB-1C4D-45C1-AC79-B9B23FBC23C5}"/>
              </a:ext>
            </a:extLst>
          </p:cNvPr>
          <p:cNvPicPr>
            <a:picLocks noChangeAspect="1"/>
          </p:cNvPicPr>
          <p:nvPr/>
        </p:nvPicPr>
        <p:blipFill rotWithShape="1">
          <a:blip r:embed="rId6">
            <a:extLst>
              <a:ext uri="{28A0092B-C50C-407E-A947-70E740481C1C}">
                <a14:useLocalDpi xmlns:a14="http://schemas.microsoft.com/office/drawing/2010/main" val="0"/>
              </a:ext>
            </a:extLst>
          </a:blip>
          <a:srcRect t="17499" b="573"/>
          <a:stretch/>
        </p:blipFill>
        <p:spPr>
          <a:xfrm>
            <a:off x="0" y="3429001"/>
            <a:ext cx="6234544" cy="3429000"/>
          </a:xfrm>
          <a:prstGeom prst="rect">
            <a:avLst/>
          </a:prstGeom>
        </p:spPr>
      </p:pic>
    </p:spTree>
    <p:extLst>
      <p:ext uri="{BB962C8B-B14F-4D97-AF65-F5344CB8AC3E}">
        <p14:creationId xmlns:p14="http://schemas.microsoft.com/office/powerpoint/2010/main" val="157518461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8341841-1E6C-46E4-80C3-E67B1ED85474}"/>
              </a:ext>
            </a:extLst>
          </p:cNvPr>
          <p:cNvSpPr>
            <a:spLocks noGrp="1"/>
          </p:cNvSpPr>
          <p:nvPr>
            <p:ph type="title"/>
          </p:nvPr>
        </p:nvSpPr>
        <p:spPr/>
        <p:txBody>
          <a:bodyPr/>
          <a:lstStyle/>
          <a:p>
            <a:endParaRPr lang="de-DE"/>
          </a:p>
        </p:txBody>
      </p:sp>
      <p:pic>
        <p:nvPicPr>
          <p:cNvPr id="8" name="Inhaltsplatzhalter 7" descr="Ein Bild, das Teller, Essen, Tisch, weiß enthält.&#10;&#10;Automatisch generierte Beschreibung">
            <a:extLst>
              <a:ext uri="{FF2B5EF4-FFF2-40B4-BE49-F238E27FC236}">
                <a16:creationId xmlns:a16="http://schemas.microsoft.com/office/drawing/2014/main" id="{92F8034E-75EC-4AB6-A596-41C11621E610}"/>
              </a:ext>
            </a:extLst>
          </p:cNvPr>
          <p:cNvPicPr>
            <a:picLocks noGrp="1" noChangeAspect="1"/>
          </p:cNvPicPr>
          <p:nvPr>
            <p:ph idx="1"/>
          </p:nvPr>
        </p:nvPicPr>
        <p:blipFill rotWithShape="1">
          <a:blip r:embed="rId3">
            <a:extLst>
              <a:ext uri="{28A0092B-C50C-407E-A947-70E740481C1C}">
                <a14:useLocalDpi xmlns:a14="http://schemas.microsoft.com/office/drawing/2010/main" val="0"/>
              </a:ext>
            </a:extLst>
          </a:blip>
          <a:srcRect t="5525" b="9502"/>
          <a:stretch/>
        </p:blipFill>
        <p:spPr>
          <a:xfrm>
            <a:off x="0" y="0"/>
            <a:ext cx="12192000" cy="6858000"/>
          </a:xfrm>
        </p:spPr>
      </p:pic>
    </p:spTree>
    <p:extLst>
      <p:ext uri="{BB962C8B-B14F-4D97-AF65-F5344CB8AC3E}">
        <p14:creationId xmlns:p14="http://schemas.microsoft.com/office/powerpoint/2010/main" val="11539190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BA2BF37-ACCD-43D5-8C92-650F2D562DF3}"/>
              </a:ext>
            </a:extLst>
          </p:cNvPr>
          <p:cNvSpPr>
            <a:spLocks noGrp="1"/>
          </p:cNvSpPr>
          <p:nvPr>
            <p:ph type="title"/>
          </p:nvPr>
        </p:nvSpPr>
        <p:spPr/>
        <p:txBody>
          <a:bodyPr/>
          <a:lstStyle/>
          <a:p>
            <a:endParaRPr lang="de-DE" dirty="0"/>
          </a:p>
        </p:txBody>
      </p:sp>
      <p:pic>
        <p:nvPicPr>
          <p:cNvPr id="6" name="Inhaltsplatzhalter 5" descr="Ein Bild, das Gras, Gebäude, draußen, Haus enthält.&#10;&#10;Automatisch generierte Beschreibung">
            <a:extLst>
              <a:ext uri="{FF2B5EF4-FFF2-40B4-BE49-F238E27FC236}">
                <a16:creationId xmlns:a16="http://schemas.microsoft.com/office/drawing/2014/main" id="{3B95558C-3A3F-43A9-AC97-35C68E054C39}"/>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0" y="0"/>
            <a:ext cx="12192000" cy="8128000"/>
          </a:xfrm>
        </p:spPr>
      </p:pic>
    </p:spTree>
    <p:extLst>
      <p:ext uri="{BB962C8B-B14F-4D97-AF65-F5344CB8AC3E}">
        <p14:creationId xmlns:p14="http://schemas.microsoft.com/office/powerpoint/2010/main" val="48163635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020B969-28FB-441A-94C3-F8B5A1671C09}"/>
              </a:ext>
            </a:extLst>
          </p:cNvPr>
          <p:cNvSpPr>
            <a:spLocks noGrp="1"/>
          </p:cNvSpPr>
          <p:nvPr>
            <p:ph type="title"/>
          </p:nvPr>
        </p:nvSpPr>
        <p:spPr/>
        <p:txBody>
          <a:bodyPr/>
          <a:lstStyle/>
          <a:p>
            <a:endParaRPr lang="de-DE" dirty="0"/>
          </a:p>
        </p:txBody>
      </p:sp>
      <p:pic>
        <p:nvPicPr>
          <p:cNvPr id="8" name="Inhaltsplatzhalter 7" descr="Ein Bild, das Gebäude, Dach enthält.&#10;&#10;Automatisch generierte Beschreibung">
            <a:extLst>
              <a:ext uri="{FF2B5EF4-FFF2-40B4-BE49-F238E27FC236}">
                <a16:creationId xmlns:a16="http://schemas.microsoft.com/office/drawing/2014/main" id="{31DF3C3C-0B8B-4052-B966-8E2E1E38D57A}"/>
              </a:ext>
            </a:extLst>
          </p:cNvPr>
          <p:cNvPicPr>
            <a:picLocks noGrp="1" noChangeAspect="1"/>
          </p:cNvPicPr>
          <p:nvPr>
            <p:ph idx="1"/>
          </p:nvPr>
        </p:nvPicPr>
        <p:blipFill rotWithShape="1">
          <a:blip r:embed="rId3">
            <a:extLst>
              <a:ext uri="{28A0092B-C50C-407E-A947-70E740481C1C}">
                <a14:useLocalDpi xmlns:a14="http://schemas.microsoft.com/office/drawing/2010/main" val="0"/>
              </a:ext>
            </a:extLst>
          </a:blip>
          <a:srcRect t="4319" r="-600" b="21162"/>
          <a:stretch/>
        </p:blipFill>
        <p:spPr>
          <a:xfrm>
            <a:off x="0" y="0"/>
            <a:ext cx="12344400" cy="6858000"/>
          </a:xfrm>
          <a:prstGeom prst="rect">
            <a:avLst/>
          </a:prstGeom>
        </p:spPr>
      </p:pic>
    </p:spTree>
    <p:extLst>
      <p:ext uri="{BB962C8B-B14F-4D97-AF65-F5344CB8AC3E}">
        <p14:creationId xmlns:p14="http://schemas.microsoft.com/office/powerpoint/2010/main" val="91070986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C1FE854-54E9-4816-A581-CAC3A256FFC4}"/>
              </a:ext>
            </a:extLst>
          </p:cNvPr>
          <p:cNvSpPr>
            <a:spLocks noGrp="1"/>
          </p:cNvSpPr>
          <p:nvPr>
            <p:ph type="title"/>
          </p:nvPr>
        </p:nvSpPr>
        <p:spPr/>
        <p:txBody>
          <a:bodyPr/>
          <a:lstStyle/>
          <a:p>
            <a:endParaRPr lang="de-DE" dirty="0"/>
          </a:p>
        </p:txBody>
      </p:sp>
      <p:pic>
        <p:nvPicPr>
          <p:cNvPr id="5" name="Inhaltsplatzhalter 4" descr="Ein Bild, das Text, Baum enthält.&#10;&#10;Automatisch generierte Beschreibung">
            <a:extLst>
              <a:ext uri="{FF2B5EF4-FFF2-40B4-BE49-F238E27FC236}">
                <a16:creationId xmlns:a16="http://schemas.microsoft.com/office/drawing/2014/main" id="{4B8FDE9B-F0DB-47A7-9B3E-1757AE37C506}"/>
              </a:ext>
            </a:extLst>
          </p:cNvPr>
          <p:cNvPicPr>
            <a:picLocks noGrp="1" noChangeAspect="1"/>
          </p:cNvPicPr>
          <p:nvPr>
            <p:ph idx="1"/>
          </p:nvPr>
        </p:nvPicPr>
        <p:blipFill rotWithShape="1">
          <a:blip r:embed="rId3">
            <a:extLst>
              <a:ext uri="{28A0092B-C50C-407E-A947-70E740481C1C}">
                <a14:useLocalDpi xmlns:a14="http://schemas.microsoft.com/office/drawing/2010/main" val="0"/>
              </a:ext>
            </a:extLst>
          </a:blip>
          <a:srcRect l="3193" t="11581" b="3227"/>
          <a:stretch/>
        </p:blipFill>
        <p:spPr>
          <a:xfrm>
            <a:off x="-867664" y="0"/>
            <a:ext cx="14811248" cy="7331854"/>
          </a:xfrm>
        </p:spPr>
      </p:pic>
      <p:sp>
        <p:nvSpPr>
          <p:cNvPr id="6" name="Sprechblase: rechteckig mit abgerundeten Ecken 5">
            <a:extLst>
              <a:ext uri="{FF2B5EF4-FFF2-40B4-BE49-F238E27FC236}">
                <a16:creationId xmlns:a16="http://schemas.microsoft.com/office/drawing/2014/main" id="{F6E4546C-E0F7-4BA9-A7ED-4DD3A40DB766}"/>
              </a:ext>
            </a:extLst>
          </p:cNvPr>
          <p:cNvSpPr/>
          <p:nvPr/>
        </p:nvSpPr>
        <p:spPr>
          <a:xfrm>
            <a:off x="6391656" y="365125"/>
            <a:ext cx="438912" cy="356616"/>
          </a:xfrm>
          <a:prstGeom prst="wedgeRoundRectCallou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800" b="1" dirty="0">
                <a:solidFill>
                  <a:schemeClr val="tx1"/>
                </a:solidFill>
              </a:rPr>
              <a:t>?</a:t>
            </a:r>
          </a:p>
        </p:txBody>
      </p:sp>
      <p:sp>
        <p:nvSpPr>
          <p:cNvPr id="7" name="Sprechblase: rechteckig mit abgerundeten Ecken 6">
            <a:extLst>
              <a:ext uri="{FF2B5EF4-FFF2-40B4-BE49-F238E27FC236}">
                <a16:creationId xmlns:a16="http://schemas.microsoft.com/office/drawing/2014/main" id="{B1EA9E7E-6CD0-4D88-BC49-A06C3FD34920}"/>
              </a:ext>
            </a:extLst>
          </p:cNvPr>
          <p:cNvSpPr/>
          <p:nvPr/>
        </p:nvSpPr>
        <p:spPr>
          <a:xfrm>
            <a:off x="1999488" y="5080381"/>
            <a:ext cx="438912" cy="356616"/>
          </a:xfrm>
          <a:prstGeom prst="wedgeRoundRectCallou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800" b="1" dirty="0">
                <a:solidFill>
                  <a:schemeClr val="tx1"/>
                </a:solidFill>
              </a:rPr>
              <a:t>?</a:t>
            </a:r>
          </a:p>
        </p:txBody>
      </p:sp>
      <p:sp>
        <p:nvSpPr>
          <p:cNvPr id="8" name="Sprechblase: rechteckig mit abgerundeten Ecken 7">
            <a:extLst>
              <a:ext uri="{FF2B5EF4-FFF2-40B4-BE49-F238E27FC236}">
                <a16:creationId xmlns:a16="http://schemas.microsoft.com/office/drawing/2014/main" id="{CA5AE4C1-264B-4DA2-980A-A0BED098B867}"/>
              </a:ext>
            </a:extLst>
          </p:cNvPr>
          <p:cNvSpPr/>
          <p:nvPr/>
        </p:nvSpPr>
        <p:spPr>
          <a:xfrm>
            <a:off x="3590544" y="2337181"/>
            <a:ext cx="438912" cy="356616"/>
          </a:xfrm>
          <a:prstGeom prst="wedgeRoundRectCallou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800" b="1" dirty="0">
                <a:solidFill>
                  <a:schemeClr val="tx1"/>
                </a:solidFill>
              </a:rPr>
              <a:t>?</a:t>
            </a:r>
          </a:p>
        </p:txBody>
      </p:sp>
      <p:sp>
        <p:nvSpPr>
          <p:cNvPr id="9" name="Sprechblase: rechteckig mit abgerundeten Ecken 8">
            <a:extLst>
              <a:ext uri="{FF2B5EF4-FFF2-40B4-BE49-F238E27FC236}">
                <a16:creationId xmlns:a16="http://schemas.microsoft.com/office/drawing/2014/main" id="{DC55150F-D79E-46D3-A626-7CF3AA3125EC}"/>
              </a:ext>
            </a:extLst>
          </p:cNvPr>
          <p:cNvSpPr/>
          <p:nvPr/>
        </p:nvSpPr>
        <p:spPr>
          <a:xfrm>
            <a:off x="6108192" y="4467733"/>
            <a:ext cx="438912" cy="356616"/>
          </a:xfrm>
          <a:prstGeom prst="wedgeRoundRectCallou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800" b="1" dirty="0">
                <a:solidFill>
                  <a:schemeClr val="tx1"/>
                </a:solidFill>
              </a:rPr>
              <a:t>?</a:t>
            </a:r>
          </a:p>
        </p:txBody>
      </p:sp>
      <p:sp>
        <p:nvSpPr>
          <p:cNvPr id="10" name="Sprechblase: rechteckig mit abgerundeten Ecken 9">
            <a:extLst>
              <a:ext uri="{FF2B5EF4-FFF2-40B4-BE49-F238E27FC236}">
                <a16:creationId xmlns:a16="http://schemas.microsoft.com/office/drawing/2014/main" id="{6ECCD7E6-1306-4075-AEB1-A5BC62BB455F}"/>
              </a:ext>
            </a:extLst>
          </p:cNvPr>
          <p:cNvSpPr/>
          <p:nvPr/>
        </p:nvSpPr>
        <p:spPr>
          <a:xfrm>
            <a:off x="1057656" y="543433"/>
            <a:ext cx="438912" cy="356616"/>
          </a:xfrm>
          <a:prstGeom prst="wedgeRoundRectCallou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800" b="1" dirty="0">
                <a:solidFill>
                  <a:schemeClr val="tx1"/>
                </a:solidFill>
              </a:rPr>
              <a:t>?</a:t>
            </a:r>
          </a:p>
        </p:txBody>
      </p:sp>
      <p:sp>
        <p:nvSpPr>
          <p:cNvPr id="11" name="Sprechblase: rechteckig mit abgerundeten Ecken 10">
            <a:extLst>
              <a:ext uri="{FF2B5EF4-FFF2-40B4-BE49-F238E27FC236}">
                <a16:creationId xmlns:a16="http://schemas.microsoft.com/office/drawing/2014/main" id="{86874A2F-8060-4604-8B5D-8ECDE0E488DD}"/>
              </a:ext>
            </a:extLst>
          </p:cNvPr>
          <p:cNvSpPr/>
          <p:nvPr/>
        </p:nvSpPr>
        <p:spPr>
          <a:xfrm>
            <a:off x="4258056" y="693674"/>
            <a:ext cx="438912" cy="356616"/>
          </a:xfrm>
          <a:prstGeom prst="wedgeRoundRectCallou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800" b="1" dirty="0">
                <a:solidFill>
                  <a:schemeClr val="tx1"/>
                </a:solidFill>
              </a:rPr>
              <a:t>?</a:t>
            </a:r>
          </a:p>
        </p:txBody>
      </p:sp>
      <p:sp>
        <p:nvSpPr>
          <p:cNvPr id="12" name="Sprechblase: rechteckig mit abgerundeten Ecken 11">
            <a:extLst>
              <a:ext uri="{FF2B5EF4-FFF2-40B4-BE49-F238E27FC236}">
                <a16:creationId xmlns:a16="http://schemas.microsoft.com/office/drawing/2014/main" id="{3C8676B3-4F48-4BBA-AEDC-7DEC3076BB3B}"/>
              </a:ext>
            </a:extLst>
          </p:cNvPr>
          <p:cNvSpPr/>
          <p:nvPr/>
        </p:nvSpPr>
        <p:spPr>
          <a:xfrm>
            <a:off x="6830568" y="2693797"/>
            <a:ext cx="438912" cy="356616"/>
          </a:xfrm>
          <a:prstGeom prst="wedgeRoundRectCallou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800" b="1" dirty="0">
                <a:solidFill>
                  <a:schemeClr val="tx1"/>
                </a:solidFill>
              </a:rPr>
              <a:t>?</a:t>
            </a:r>
          </a:p>
        </p:txBody>
      </p:sp>
      <p:sp>
        <p:nvSpPr>
          <p:cNvPr id="13" name="Sprechblase: rechteckig mit abgerundeten Ecken 12">
            <a:extLst>
              <a:ext uri="{FF2B5EF4-FFF2-40B4-BE49-F238E27FC236}">
                <a16:creationId xmlns:a16="http://schemas.microsoft.com/office/drawing/2014/main" id="{1C510EFC-D5BB-4227-9D16-2A357EA8196A}"/>
              </a:ext>
            </a:extLst>
          </p:cNvPr>
          <p:cNvSpPr/>
          <p:nvPr/>
        </p:nvSpPr>
        <p:spPr>
          <a:xfrm>
            <a:off x="4376928" y="1429608"/>
            <a:ext cx="438912" cy="356616"/>
          </a:xfrm>
          <a:prstGeom prst="wedgeRoundRectCallou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800" b="1" dirty="0">
                <a:solidFill>
                  <a:schemeClr val="tx1"/>
                </a:solidFill>
              </a:rPr>
              <a:t>?</a:t>
            </a:r>
          </a:p>
        </p:txBody>
      </p:sp>
      <p:sp>
        <p:nvSpPr>
          <p:cNvPr id="14" name="Sprechblase: rechteckig mit abgerundeten Ecken 13">
            <a:extLst>
              <a:ext uri="{FF2B5EF4-FFF2-40B4-BE49-F238E27FC236}">
                <a16:creationId xmlns:a16="http://schemas.microsoft.com/office/drawing/2014/main" id="{6FC15E8E-EC2B-4958-92FF-9155A3B474EA}"/>
              </a:ext>
            </a:extLst>
          </p:cNvPr>
          <p:cNvSpPr/>
          <p:nvPr/>
        </p:nvSpPr>
        <p:spPr>
          <a:xfrm>
            <a:off x="8784336" y="5647309"/>
            <a:ext cx="438912" cy="356616"/>
          </a:xfrm>
          <a:prstGeom prst="wedgeRoundRectCallou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800" b="1" dirty="0">
                <a:solidFill>
                  <a:schemeClr val="tx1"/>
                </a:solidFill>
              </a:rPr>
              <a:t>?</a:t>
            </a:r>
          </a:p>
        </p:txBody>
      </p:sp>
      <p:sp>
        <p:nvSpPr>
          <p:cNvPr id="15" name="Sprechblase: rechteckig mit abgerundeten Ecken 14">
            <a:extLst>
              <a:ext uri="{FF2B5EF4-FFF2-40B4-BE49-F238E27FC236}">
                <a16:creationId xmlns:a16="http://schemas.microsoft.com/office/drawing/2014/main" id="{6014B461-EF80-4FEB-968F-D3EA93497067}"/>
              </a:ext>
            </a:extLst>
          </p:cNvPr>
          <p:cNvSpPr/>
          <p:nvPr/>
        </p:nvSpPr>
        <p:spPr>
          <a:xfrm>
            <a:off x="920496" y="5436997"/>
            <a:ext cx="438912" cy="356616"/>
          </a:xfrm>
          <a:prstGeom prst="wedgeRoundRectCallou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800" b="1" dirty="0">
                <a:solidFill>
                  <a:schemeClr val="tx1"/>
                </a:solidFill>
              </a:rPr>
              <a:t>?</a:t>
            </a:r>
          </a:p>
        </p:txBody>
      </p:sp>
      <p:sp>
        <p:nvSpPr>
          <p:cNvPr id="16" name="Sprechblase: rechteckig mit abgerundeten Ecken 15">
            <a:extLst>
              <a:ext uri="{FF2B5EF4-FFF2-40B4-BE49-F238E27FC236}">
                <a16:creationId xmlns:a16="http://schemas.microsoft.com/office/drawing/2014/main" id="{FDD03D03-15DC-4BEF-80D8-FF837C88EE4B}"/>
              </a:ext>
            </a:extLst>
          </p:cNvPr>
          <p:cNvSpPr/>
          <p:nvPr/>
        </p:nvSpPr>
        <p:spPr>
          <a:xfrm>
            <a:off x="9616440" y="3637860"/>
            <a:ext cx="438912" cy="356616"/>
          </a:xfrm>
          <a:prstGeom prst="wedgeRoundRectCallou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800" b="1" dirty="0">
                <a:solidFill>
                  <a:schemeClr val="tx1"/>
                </a:solidFill>
              </a:rPr>
              <a:t>?</a:t>
            </a:r>
          </a:p>
        </p:txBody>
      </p:sp>
    </p:spTree>
    <p:extLst>
      <p:ext uri="{BB962C8B-B14F-4D97-AF65-F5344CB8AC3E}">
        <p14:creationId xmlns:p14="http://schemas.microsoft.com/office/powerpoint/2010/main" val="6798822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17322FE-B639-4ECB-A1F3-440CCDBD480D}"/>
              </a:ext>
            </a:extLst>
          </p:cNvPr>
          <p:cNvSpPr>
            <a:spLocks noGrp="1"/>
          </p:cNvSpPr>
          <p:nvPr>
            <p:ph type="title"/>
          </p:nvPr>
        </p:nvSpPr>
        <p:spPr>
          <a:xfrm>
            <a:off x="2811379" y="341061"/>
            <a:ext cx="6569242" cy="1325563"/>
          </a:xfrm>
        </p:spPr>
        <p:txBody>
          <a:bodyPr/>
          <a:lstStyle/>
          <a:p>
            <a:pPr algn="ctr"/>
            <a:r>
              <a:rPr lang="de-DE" dirty="0"/>
              <a:t>Was ist ein Planspiel?</a:t>
            </a:r>
          </a:p>
        </p:txBody>
      </p:sp>
      <p:pic>
        <p:nvPicPr>
          <p:cNvPr id="6" name="Grafik 5" descr="Ein Bild, das Essen enthält.&#10;&#10;Automatisch generierte Beschreibung">
            <a:extLst>
              <a:ext uri="{FF2B5EF4-FFF2-40B4-BE49-F238E27FC236}">
                <a16:creationId xmlns:a16="http://schemas.microsoft.com/office/drawing/2014/main" id="{E880747E-D116-408B-8CED-9AD502C27EA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4034" y="182563"/>
            <a:ext cx="1564450" cy="927278"/>
          </a:xfrm>
          <a:prstGeom prst="rect">
            <a:avLst/>
          </a:prstGeom>
        </p:spPr>
      </p:pic>
      <p:pic>
        <p:nvPicPr>
          <p:cNvPr id="9" name="Grafik 8" descr="Ein Bild, das farbig, Briefpapier, Essen, verschieden enthält.&#10;&#10;Automatisch generierte Beschreibung">
            <a:extLst>
              <a:ext uri="{FF2B5EF4-FFF2-40B4-BE49-F238E27FC236}">
                <a16:creationId xmlns:a16="http://schemas.microsoft.com/office/drawing/2014/main" id="{530B1608-E1C9-42B9-9B4A-DC54835EA19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2192000" cy="7296150"/>
          </a:xfrm>
          <a:prstGeom prst="rect">
            <a:avLst/>
          </a:prstGeom>
        </p:spPr>
      </p:pic>
    </p:spTree>
    <p:extLst>
      <p:ext uri="{BB962C8B-B14F-4D97-AF65-F5344CB8AC3E}">
        <p14:creationId xmlns:p14="http://schemas.microsoft.com/office/powerpoint/2010/main" val="124794632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766F6DF-368F-4797-9B4E-4443B956D333}"/>
              </a:ext>
            </a:extLst>
          </p:cNvPr>
          <p:cNvSpPr>
            <a:spLocks noGrp="1"/>
          </p:cNvSpPr>
          <p:nvPr>
            <p:ph type="title"/>
          </p:nvPr>
        </p:nvSpPr>
        <p:spPr/>
        <p:txBody>
          <a:bodyPr/>
          <a:lstStyle/>
          <a:p>
            <a:endParaRPr lang="de-DE" dirty="0"/>
          </a:p>
        </p:txBody>
      </p:sp>
      <p:pic>
        <p:nvPicPr>
          <p:cNvPr id="5" name="Inhaltsplatzhalter 4" descr="Ein Bild, das Zug, draußen, Plattform, Bahnhof enthält.&#10;&#10;Automatisch generierte Beschreibung">
            <a:extLst>
              <a:ext uri="{FF2B5EF4-FFF2-40B4-BE49-F238E27FC236}">
                <a16:creationId xmlns:a16="http://schemas.microsoft.com/office/drawing/2014/main" id="{2E3CFCB9-A459-456F-8BA9-580CB1D4B999}"/>
              </a:ext>
            </a:extLst>
          </p:cNvPr>
          <p:cNvPicPr>
            <a:picLocks noGrp="1" noChangeAspect="1"/>
          </p:cNvPicPr>
          <p:nvPr>
            <p:ph idx="1"/>
          </p:nvPr>
        </p:nvPicPr>
        <p:blipFill rotWithShape="1">
          <a:blip r:embed="rId3">
            <a:extLst>
              <a:ext uri="{28A0092B-C50C-407E-A947-70E740481C1C}">
                <a14:useLocalDpi xmlns:a14="http://schemas.microsoft.com/office/drawing/2010/main" val="0"/>
              </a:ext>
            </a:extLst>
          </a:blip>
          <a:srcRect t="7710" b="14142"/>
          <a:stretch/>
        </p:blipFill>
        <p:spPr>
          <a:xfrm>
            <a:off x="0" y="0"/>
            <a:ext cx="12192000" cy="6858000"/>
          </a:xfrm>
        </p:spPr>
      </p:pic>
    </p:spTree>
    <p:extLst>
      <p:ext uri="{BB962C8B-B14F-4D97-AF65-F5344CB8AC3E}">
        <p14:creationId xmlns:p14="http://schemas.microsoft.com/office/powerpoint/2010/main" val="327162066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ADF928E-FFC3-4A68-8514-4846517BC994}"/>
              </a:ext>
            </a:extLst>
          </p:cNvPr>
          <p:cNvSpPr>
            <a:spLocks noGrp="1"/>
          </p:cNvSpPr>
          <p:nvPr>
            <p:ph type="title"/>
          </p:nvPr>
        </p:nvSpPr>
        <p:spPr/>
        <p:txBody>
          <a:bodyPr/>
          <a:lstStyle/>
          <a:p>
            <a:endParaRPr lang="de-DE" dirty="0"/>
          </a:p>
        </p:txBody>
      </p:sp>
      <p:sp>
        <p:nvSpPr>
          <p:cNvPr id="3" name="Textfeld 2">
            <a:extLst>
              <a:ext uri="{FF2B5EF4-FFF2-40B4-BE49-F238E27FC236}">
                <a16:creationId xmlns:a16="http://schemas.microsoft.com/office/drawing/2014/main" id="{5483FDA1-8CEA-4BF4-8073-FF0228B479ED}"/>
              </a:ext>
            </a:extLst>
          </p:cNvPr>
          <p:cNvSpPr txBox="1"/>
          <p:nvPr/>
        </p:nvSpPr>
        <p:spPr>
          <a:xfrm>
            <a:off x="5387431" y="3900237"/>
            <a:ext cx="644728" cy="1200329"/>
          </a:xfrm>
          <a:prstGeom prst="rect">
            <a:avLst/>
          </a:prstGeom>
          <a:noFill/>
        </p:spPr>
        <p:txBody>
          <a:bodyPr wrap="none" rtlCol="0">
            <a:spAutoFit/>
          </a:bodyPr>
          <a:lstStyle/>
          <a:p>
            <a:r>
              <a:rPr lang="de-DE" sz="7200" dirty="0"/>
              <a:t>§</a:t>
            </a:r>
          </a:p>
        </p:txBody>
      </p:sp>
      <p:cxnSp>
        <p:nvCxnSpPr>
          <p:cNvPr id="5" name="Gerade Verbindung mit Pfeil 4">
            <a:extLst>
              <a:ext uri="{FF2B5EF4-FFF2-40B4-BE49-F238E27FC236}">
                <a16:creationId xmlns:a16="http://schemas.microsoft.com/office/drawing/2014/main" id="{EF45FE24-CD20-4C8C-A0F4-CCBDB96DD6E0}"/>
              </a:ext>
            </a:extLst>
          </p:cNvPr>
          <p:cNvCxnSpPr/>
          <p:nvPr/>
        </p:nvCxnSpPr>
        <p:spPr>
          <a:xfrm flipH="1">
            <a:off x="3481431" y="3429000"/>
            <a:ext cx="897622" cy="815829"/>
          </a:xfrm>
          <a:prstGeom prst="straightConnector1">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0" name="Gerade Verbindung mit Pfeil 9">
            <a:extLst>
              <a:ext uri="{FF2B5EF4-FFF2-40B4-BE49-F238E27FC236}">
                <a16:creationId xmlns:a16="http://schemas.microsoft.com/office/drawing/2014/main" id="{F4A35E7B-9A98-403F-8BE0-43606E318FF5}"/>
              </a:ext>
            </a:extLst>
          </p:cNvPr>
          <p:cNvCxnSpPr>
            <a:cxnSpLocks/>
          </p:cNvCxnSpPr>
          <p:nvPr/>
        </p:nvCxnSpPr>
        <p:spPr>
          <a:xfrm>
            <a:off x="6804570" y="3429000"/>
            <a:ext cx="863476" cy="815829"/>
          </a:xfrm>
          <a:prstGeom prst="straightConnector1">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2" name="Gerade Verbindung mit Pfeil 11">
            <a:extLst>
              <a:ext uri="{FF2B5EF4-FFF2-40B4-BE49-F238E27FC236}">
                <a16:creationId xmlns:a16="http://schemas.microsoft.com/office/drawing/2014/main" id="{E6177125-50CB-4116-BC5B-093C0FE216EC}"/>
              </a:ext>
            </a:extLst>
          </p:cNvPr>
          <p:cNvCxnSpPr/>
          <p:nvPr/>
        </p:nvCxnSpPr>
        <p:spPr>
          <a:xfrm>
            <a:off x="5136688" y="5620624"/>
            <a:ext cx="1146214" cy="0"/>
          </a:xfrm>
          <a:prstGeom prst="straightConnector1">
            <a:avLst/>
          </a:prstGeom>
          <a:ln w="5715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pic>
        <p:nvPicPr>
          <p:cNvPr id="6" name="Grafik 5" descr="Ein Bild, das Logo, Symbol, Screenshot, Flagge enthält.&#10;&#10;Automatisch generierte Beschreibung">
            <a:extLst>
              <a:ext uri="{FF2B5EF4-FFF2-40B4-BE49-F238E27FC236}">
                <a16:creationId xmlns:a16="http://schemas.microsoft.com/office/drawing/2014/main" id="{12BD484D-733D-AA7C-0EB1-373DD5F93CD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78084" y="1197763"/>
            <a:ext cx="2863421" cy="1983184"/>
          </a:xfrm>
          <a:prstGeom prst="rect">
            <a:avLst/>
          </a:prstGeom>
        </p:spPr>
      </p:pic>
      <p:pic>
        <p:nvPicPr>
          <p:cNvPr id="15" name="Inhaltsplatzhalter 14" descr="Ein Bild, das Text, Logo, Schrift, Symbol enthält.&#10;&#10;Automatisch generierte Beschreibung">
            <a:extLst>
              <a:ext uri="{FF2B5EF4-FFF2-40B4-BE49-F238E27FC236}">
                <a16:creationId xmlns:a16="http://schemas.microsoft.com/office/drawing/2014/main" id="{391CD85B-D7C5-13F0-6B97-3473BDF96DE5}"/>
              </a:ext>
            </a:extLst>
          </p:cNvPr>
          <p:cNvPicPr>
            <a:picLocks noGrp="1" noChangeAspect="1"/>
          </p:cNvPicPr>
          <p:nvPr>
            <p:ph idx="1"/>
          </p:nvPr>
        </p:nvPicPr>
        <p:blipFill>
          <a:blip r:embed="rId4">
            <a:extLst>
              <a:ext uri="{28A0092B-C50C-407E-A947-70E740481C1C}">
                <a14:useLocalDpi xmlns:a14="http://schemas.microsoft.com/office/drawing/2010/main" val="0"/>
              </a:ext>
            </a:extLst>
          </a:blip>
          <a:stretch>
            <a:fillRect/>
          </a:stretch>
        </p:blipFill>
        <p:spPr>
          <a:xfrm>
            <a:off x="855997" y="4492882"/>
            <a:ext cx="3894485" cy="1586642"/>
          </a:xfrm>
        </p:spPr>
      </p:pic>
      <p:pic>
        <p:nvPicPr>
          <p:cNvPr id="17" name="Grafik 16" descr="Ein Bild, das Screenshot, Logo, Grafiken, Kreis enthält.&#10;&#10;Automatisch generierte Beschreibung">
            <a:extLst>
              <a:ext uri="{FF2B5EF4-FFF2-40B4-BE49-F238E27FC236}">
                <a16:creationId xmlns:a16="http://schemas.microsoft.com/office/drawing/2014/main" id="{6EE09F7A-843F-685B-41CC-3519CECD4E9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04570" y="3777527"/>
            <a:ext cx="3563392" cy="2828467"/>
          </a:xfrm>
          <a:prstGeom prst="rect">
            <a:avLst/>
          </a:prstGeom>
        </p:spPr>
      </p:pic>
    </p:spTree>
    <p:extLst>
      <p:ext uri="{BB962C8B-B14F-4D97-AF65-F5344CB8AC3E}">
        <p14:creationId xmlns:p14="http://schemas.microsoft.com/office/powerpoint/2010/main" val="422415609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Inhaltsplatzhalter 15" descr="Ein Bild, das Himmel, Straße, draußen, Stadt enthält.&#10;&#10;Automatisch generierte Beschreibung">
            <a:extLst>
              <a:ext uri="{FF2B5EF4-FFF2-40B4-BE49-F238E27FC236}">
                <a16:creationId xmlns:a16="http://schemas.microsoft.com/office/drawing/2014/main" id="{2D1EEA19-07CE-4ED1-9F9E-ACBB367FD181}"/>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9" y="-1"/>
            <a:ext cx="12192000" cy="7576537"/>
          </a:xfrm>
        </p:spPr>
      </p:pic>
      <p:sp>
        <p:nvSpPr>
          <p:cNvPr id="6" name="Textfeld 5">
            <a:extLst>
              <a:ext uri="{FF2B5EF4-FFF2-40B4-BE49-F238E27FC236}">
                <a16:creationId xmlns:a16="http://schemas.microsoft.com/office/drawing/2014/main" id="{A377EA18-8FB7-4CEE-9375-598FDB229EF7}"/>
              </a:ext>
            </a:extLst>
          </p:cNvPr>
          <p:cNvSpPr txBox="1"/>
          <p:nvPr/>
        </p:nvSpPr>
        <p:spPr>
          <a:xfrm>
            <a:off x="3718692" y="3362960"/>
            <a:ext cx="8987066" cy="1015663"/>
          </a:xfrm>
          <a:prstGeom prst="rect">
            <a:avLst/>
          </a:prstGeom>
          <a:noFill/>
        </p:spPr>
        <p:txBody>
          <a:bodyPr wrap="square" rtlCol="0">
            <a:spAutoFit/>
          </a:bodyPr>
          <a:lstStyle/>
          <a:p>
            <a:r>
              <a:rPr lang="de-DE" sz="6000" b="1" dirty="0">
                <a:solidFill>
                  <a:schemeClr val="bg1"/>
                </a:solidFill>
              </a:rPr>
              <a:t>#European </a:t>
            </a:r>
            <a:r>
              <a:rPr lang="de-DE" sz="6000" b="1" dirty="0" err="1">
                <a:solidFill>
                  <a:schemeClr val="bg1"/>
                </a:solidFill>
              </a:rPr>
              <a:t>Commission</a:t>
            </a:r>
            <a:endParaRPr lang="de-DE" sz="2400" b="1" dirty="0">
              <a:solidFill>
                <a:schemeClr val="bg1"/>
              </a:solidFill>
            </a:endParaRPr>
          </a:p>
        </p:txBody>
      </p:sp>
      <p:sp>
        <p:nvSpPr>
          <p:cNvPr id="10" name="Textfeld 9">
            <a:extLst>
              <a:ext uri="{FF2B5EF4-FFF2-40B4-BE49-F238E27FC236}">
                <a16:creationId xmlns:a16="http://schemas.microsoft.com/office/drawing/2014/main" id="{8C0000DE-BCD0-4D4A-8B59-6F0CE6A5C376}"/>
              </a:ext>
            </a:extLst>
          </p:cNvPr>
          <p:cNvSpPr txBox="1"/>
          <p:nvPr/>
        </p:nvSpPr>
        <p:spPr>
          <a:xfrm>
            <a:off x="0" y="6321336"/>
            <a:ext cx="12192000" cy="523220"/>
          </a:xfrm>
          <a:prstGeom prst="rect">
            <a:avLst/>
          </a:prstGeom>
          <a:noFill/>
        </p:spPr>
        <p:txBody>
          <a:bodyPr wrap="square">
            <a:spAutoFit/>
          </a:bodyPr>
          <a:lstStyle/>
          <a:p>
            <a:r>
              <a:rPr lang="de-DE" sz="1400" dirty="0">
                <a:solidFill>
                  <a:schemeClr val="bg1"/>
                </a:solidFill>
              </a:rPr>
              <a:t>Image </a:t>
            </a:r>
            <a:r>
              <a:rPr lang="de-DE" sz="1400" dirty="0" err="1">
                <a:solidFill>
                  <a:schemeClr val="bg1"/>
                </a:solidFill>
              </a:rPr>
              <a:t>credit</a:t>
            </a:r>
            <a:r>
              <a:rPr lang="de-DE" sz="1400" dirty="0">
                <a:solidFill>
                  <a:schemeClr val="bg1"/>
                </a:solidFill>
              </a:rPr>
              <a:t>: </a:t>
            </a:r>
            <a:r>
              <a:rPr lang="de-DE" sz="1400" dirty="0" err="1">
                <a:solidFill>
                  <a:schemeClr val="bg1"/>
                </a:solidFill>
              </a:rPr>
              <a:t>Trougnouf</a:t>
            </a:r>
            <a:r>
              <a:rPr lang="de-DE" sz="1400" dirty="0">
                <a:solidFill>
                  <a:schemeClr val="bg1"/>
                </a:solidFill>
              </a:rPr>
              <a:t> (Benoit Brummer) </a:t>
            </a:r>
          </a:p>
          <a:p>
            <a:r>
              <a:rPr lang="de-DE" sz="1400" dirty="0">
                <a:solidFill>
                  <a:schemeClr val="bg1"/>
                </a:solidFill>
              </a:rPr>
              <a:t>(https://commons.wikimedia.org/wiki/File:Berlaymont_building_(DSCF7542-DSCF7548).jpg), https://creativecommons.org/licenses/by-sa/4.0/legalcode </a:t>
            </a:r>
          </a:p>
        </p:txBody>
      </p:sp>
    </p:spTree>
    <p:extLst>
      <p:ext uri="{BB962C8B-B14F-4D97-AF65-F5344CB8AC3E}">
        <p14:creationId xmlns:p14="http://schemas.microsoft.com/office/powerpoint/2010/main" val="414273499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EABEDA2-8194-4F76-A3DF-9C6A0792EA61}"/>
              </a:ext>
            </a:extLst>
          </p:cNvPr>
          <p:cNvSpPr>
            <a:spLocks noGrp="1"/>
          </p:cNvSpPr>
          <p:nvPr>
            <p:ph type="title"/>
          </p:nvPr>
        </p:nvSpPr>
        <p:spPr/>
        <p:txBody>
          <a:bodyPr/>
          <a:lstStyle/>
          <a:p>
            <a:endParaRPr lang="de-DE"/>
          </a:p>
        </p:txBody>
      </p:sp>
      <p:pic>
        <p:nvPicPr>
          <p:cNvPr id="13" name="Inhaltsplatzhalter 12" descr="Ein Bild, das Text, Abfalleimer, Container enthält.&#10;&#10;Automatisch generierte Beschreibung">
            <a:extLst>
              <a:ext uri="{FF2B5EF4-FFF2-40B4-BE49-F238E27FC236}">
                <a16:creationId xmlns:a16="http://schemas.microsoft.com/office/drawing/2014/main" id="{06BB0244-88BE-43D6-BA87-099217855BAF}"/>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 y="-209860"/>
            <a:ext cx="12192000" cy="8129016"/>
          </a:xfrm>
        </p:spPr>
      </p:pic>
      <p:sp>
        <p:nvSpPr>
          <p:cNvPr id="4" name="Textfeld 3">
            <a:extLst>
              <a:ext uri="{FF2B5EF4-FFF2-40B4-BE49-F238E27FC236}">
                <a16:creationId xmlns:a16="http://schemas.microsoft.com/office/drawing/2014/main" id="{C00C6088-A353-496F-ADCC-A0076D4C8424}"/>
              </a:ext>
            </a:extLst>
          </p:cNvPr>
          <p:cNvSpPr txBox="1"/>
          <p:nvPr/>
        </p:nvSpPr>
        <p:spPr>
          <a:xfrm>
            <a:off x="0" y="6492875"/>
            <a:ext cx="1708225" cy="276999"/>
          </a:xfrm>
          <a:prstGeom prst="rect">
            <a:avLst/>
          </a:prstGeom>
          <a:noFill/>
        </p:spPr>
        <p:txBody>
          <a:bodyPr wrap="none" rtlCol="0">
            <a:spAutoFit/>
          </a:bodyPr>
          <a:lstStyle/>
          <a:p>
            <a:r>
              <a:rPr lang="en-US" sz="1200" dirty="0">
                <a:solidFill>
                  <a:schemeClr val="bg1">
                    <a:lumMod val="85000"/>
                  </a:schemeClr>
                </a:solidFill>
              </a:rPr>
              <a:t>© European Union 2021</a:t>
            </a:r>
            <a:endParaRPr lang="de-DE" sz="1200" dirty="0">
              <a:solidFill>
                <a:schemeClr val="bg1">
                  <a:lumMod val="85000"/>
                </a:schemeClr>
              </a:solidFill>
            </a:endParaRPr>
          </a:p>
        </p:txBody>
      </p:sp>
      <p:sp>
        <p:nvSpPr>
          <p:cNvPr id="7" name="Textfeld 6">
            <a:extLst>
              <a:ext uri="{FF2B5EF4-FFF2-40B4-BE49-F238E27FC236}">
                <a16:creationId xmlns:a16="http://schemas.microsoft.com/office/drawing/2014/main" id="{0DDD7051-8CAB-49EE-9E6E-E696C10A90D4}"/>
              </a:ext>
            </a:extLst>
          </p:cNvPr>
          <p:cNvSpPr txBox="1"/>
          <p:nvPr/>
        </p:nvSpPr>
        <p:spPr>
          <a:xfrm>
            <a:off x="0" y="3678837"/>
            <a:ext cx="8987066" cy="1938992"/>
          </a:xfrm>
          <a:prstGeom prst="rect">
            <a:avLst/>
          </a:prstGeom>
          <a:noFill/>
        </p:spPr>
        <p:txBody>
          <a:bodyPr wrap="square" rtlCol="0">
            <a:spAutoFit/>
          </a:bodyPr>
          <a:lstStyle/>
          <a:p>
            <a:r>
              <a:rPr lang="de-DE" sz="6000" b="1" dirty="0">
                <a:solidFill>
                  <a:schemeClr val="bg1"/>
                </a:solidFill>
              </a:rPr>
              <a:t>#President </a:t>
            </a:r>
            <a:r>
              <a:rPr lang="de-DE" sz="6000" b="1" dirty="0" err="1">
                <a:solidFill>
                  <a:schemeClr val="bg1"/>
                </a:solidFill>
              </a:rPr>
              <a:t>of</a:t>
            </a:r>
            <a:r>
              <a:rPr lang="de-DE" sz="6000" b="1" dirty="0">
                <a:solidFill>
                  <a:schemeClr val="bg1"/>
                </a:solidFill>
              </a:rPr>
              <a:t> </a:t>
            </a:r>
            <a:r>
              <a:rPr lang="de-DE" sz="6000" b="1" dirty="0" err="1">
                <a:solidFill>
                  <a:schemeClr val="bg1"/>
                </a:solidFill>
              </a:rPr>
              <a:t>the</a:t>
            </a:r>
            <a:br>
              <a:rPr lang="de-DE" sz="6000" b="1" dirty="0">
                <a:solidFill>
                  <a:schemeClr val="bg1"/>
                </a:solidFill>
              </a:rPr>
            </a:br>
            <a:r>
              <a:rPr lang="de-DE" sz="6000" b="1" dirty="0">
                <a:solidFill>
                  <a:schemeClr val="bg1"/>
                </a:solidFill>
              </a:rPr>
              <a:t>European </a:t>
            </a:r>
            <a:r>
              <a:rPr lang="de-DE" sz="6000" b="1" dirty="0" err="1">
                <a:solidFill>
                  <a:schemeClr val="bg1"/>
                </a:solidFill>
              </a:rPr>
              <a:t>Commission</a:t>
            </a:r>
            <a:endParaRPr lang="de-DE" sz="2400" b="1" dirty="0">
              <a:solidFill>
                <a:schemeClr val="bg1"/>
              </a:solidFill>
            </a:endParaRPr>
          </a:p>
        </p:txBody>
      </p:sp>
    </p:spTree>
    <p:extLst>
      <p:ext uri="{BB962C8B-B14F-4D97-AF65-F5344CB8AC3E}">
        <p14:creationId xmlns:p14="http://schemas.microsoft.com/office/powerpoint/2010/main" val="171473252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a:extLst>
              <a:ext uri="{FF2B5EF4-FFF2-40B4-BE49-F238E27FC236}">
                <a16:creationId xmlns:a16="http://schemas.microsoft.com/office/drawing/2014/main" id="{BD20B04F-7D99-D6F7-B09F-4CB1E4FFB81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800" y="-202873"/>
            <a:ext cx="12496800" cy="8574999"/>
          </a:xfrm>
          <a:prstGeom prst="rect">
            <a:avLst/>
          </a:prstGeom>
          <a:noFill/>
          <a:extLst>
            <a:ext uri="{909E8E84-426E-40DD-AFC4-6F175D3DCCD1}">
              <a14:hiddenFill xmlns:a14="http://schemas.microsoft.com/office/drawing/2010/main">
                <a:solidFill>
                  <a:srgbClr val="FFFFFF"/>
                </a:solidFill>
              </a14:hiddenFill>
            </a:ext>
          </a:extLst>
        </p:spPr>
      </p:pic>
      <p:sp>
        <p:nvSpPr>
          <p:cNvPr id="5" name="Textfeld 4">
            <a:extLst>
              <a:ext uri="{FF2B5EF4-FFF2-40B4-BE49-F238E27FC236}">
                <a16:creationId xmlns:a16="http://schemas.microsoft.com/office/drawing/2014/main" id="{0EA3AD96-9D53-45C7-BE9A-C0A7B07442C0}"/>
              </a:ext>
            </a:extLst>
          </p:cNvPr>
          <p:cNvSpPr txBox="1"/>
          <p:nvPr/>
        </p:nvSpPr>
        <p:spPr>
          <a:xfrm>
            <a:off x="5163947" y="4084626"/>
            <a:ext cx="8987066" cy="1938992"/>
          </a:xfrm>
          <a:prstGeom prst="rect">
            <a:avLst/>
          </a:prstGeom>
          <a:noFill/>
        </p:spPr>
        <p:txBody>
          <a:bodyPr wrap="square" rtlCol="0">
            <a:spAutoFit/>
          </a:bodyPr>
          <a:lstStyle/>
          <a:p>
            <a:r>
              <a:rPr lang="de-DE" sz="6000" b="1" dirty="0">
                <a:solidFill>
                  <a:schemeClr val="bg1"/>
                </a:solidFill>
              </a:rPr>
              <a:t>#Commissioner </a:t>
            </a:r>
            <a:r>
              <a:rPr lang="de-DE" sz="6000" b="1" dirty="0" err="1">
                <a:solidFill>
                  <a:schemeClr val="bg1"/>
                </a:solidFill>
              </a:rPr>
              <a:t>for</a:t>
            </a:r>
            <a:r>
              <a:rPr lang="de-DE" sz="6000" b="1" dirty="0">
                <a:solidFill>
                  <a:schemeClr val="bg1"/>
                </a:solidFill>
              </a:rPr>
              <a:t> </a:t>
            </a:r>
            <a:br>
              <a:rPr lang="de-DE" sz="6000" b="1" dirty="0">
                <a:solidFill>
                  <a:schemeClr val="bg1"/>
                </a:solidFill>
              </a:rPr>
            </a:br>
            <a:r>
              <a:rPr lang="de-DE" sz="6000" b="1" dirty="0" err="1">
                <a:solidFill>
                  <a:schemeClr val="bg1"/>
                </a:solidFill>
              </a:rPr>
              <a:t>the</a:t>
            </a:r>
            <a:r>
              <a:rPr lang="de-DE" sz="6000" b="1" dirty="0">
                <a:solidFill>
                  <a:schemeClr val="bg1"/>
                </a:solidFill>
              </a:rPr>
              <a:t> Environment</a:t>
            </a:r>
            <a:endParaRPr lang="de-DE" sz="2400" b="1" dirty="0">
              <a:solidFill>
                <a:schemeClr val="bg1"/>
              </a:solidFill>
            </a:endParaRPr>
          </a:p>
        </p:txBody>
      </p:sp>
      <p:sp>
        <p:nvSpPr>
          <p:cNvPr id="9" name="Textfeld 8">
            <a:extLst>
              <a:ext uri="{FF2B5EF4-FFF2-40B4-BE49-F238E27FC236}">
                <a16:creationId xmlns:a16="http://schemas.microsoft.com/office/drawing/2014/main" id="{63408895-DB62-4289-96C3-4BA564F9F85C}"/>
              </a:ext>
            </a:extLst>
          </p:cNvPr>
          <p:cNvSpPr txBox="1"/>
          <p:nvPr/>
        </p:nvSpPr>
        <p:spPr>
          <a:xfrm>
            <a:off x="0" y="6492875"/>
            <a:ext cx="1708225" cy="276999"/>
          </a:xfrm>
          <a:prstGeom prst="rect">
            <a:avLst/>
          </a:prstGeom>
          <a:noFill/>
        </p:spPr>
        <p:txBody>
          <a:bodyPr wrap="none" rtlCol="0">
            <a:spAutoFit/>
          </a:bodyPr>
          <a:lstStyle/>
          <a:p>
            <a:r>
              <a:rPr lang="en-US" sz="1200" dirty="0">
                <a:solidFill>
                  <a:schemeClr val="bg1">
                    <a:lumMod val="85000"/>
                  </a:schemeClr>
                </a:solidFill>
              </a:rPr>
              <a:t>© European Union 2024</a:t>
            </a:r>
            <a:endParaRPr lang="de-DE" sz="1200" dirty="0">
              <a:solidFill>
                <a:schemeClr val="bg1">
                  <a:lumMod val="85000"/>
                </a:schemeClr>
              </a:solidFill>
            </a:endParaRPr>
          </a:p>
        </p:txBody>
      </p:sp>
    </p:spTree>
    <p:extLst>
      <p:ext uri="{BB962C8B-B14F-4D97-AF65-F5344CB8AC3E}">
        <p14:creationId xmlns:p14="http://schemas.microsoft.com/office/powerpoint/2010/main" val="82461202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179E6E0-4661-4902-BC79-C136A946BFBA}"/>
              </a:ext>
            </a:extLst>
          </p:cNvPr>
          <p:cNvSpPr>
            <a:spLocks noGrp="1"/>
          </p:cNvSpPr>
          <p:nvPr>
            <p:ph type="title"/>
          </p:nvPr>
        </p:nvSpPr>
        <p:spPr/>
        <p:txBody>
          <a:bodyPr/>
          <a:lstStyle/>
          <a:p>
            <a:endParaRPr lang="de-DE"/>
          </a:p>
        </p:txBody>
      </p:sp>
      <p:pic>
        <p:nvPicPr>
          <p:cNvPr id="5" name="Inhaltsplatzhalter 4" descr="Ein Bild, das draußen, Gebäude, Stadt, Straße enthält.&#10;&#10;Automatisch generierte Beschreibung">
            <a:extLst>
              <a:ext uri="{FF2B5EF4-FFF2-40B4-BE49-F238E27FC236}">
                <a16:creationId xmlns:a16="http://schemas.microsoft.com/office/drawing/2014/main" id="{8F6C39A2-D93B-4AB3-B1D4-52C90B513346}"/>
              </a:ext>
            </a:extLst>
          </p:cNvPr>
          <p:cNvPicPr>
            <a:picLocks noGrp="1" noChangeAspect="1"/>
          </p:cNvPicPr>
          <p:nvPr>
            <p:ph idx="1"/>
          </p:nvPr>
        </p:nvPicPr>
        <p:blipFill rotWithShape="1">
          <a:blip r:embed="rId3">
            <a:extLst>
              <a:ext uri="{28A0092B-C50C-407E-A947-70E740481C1C}">
                <a14:useLocalDpi xmlns:a14="http://schemas.microsoft.com/office/drawing/2010/main" val="0"/>
              </a:ext>
            </a:extLst>
          </a:blip>
          <a:srcRect t="16714"/>
          <a:stretch/>
        </p:blipFill>
        <p:spPr>
          <a:xfrm>
            <a:off x="0" y="0"/>
            <a:ext cx="12192000" cy="6858000"/>
          </a:xfrm>
        </p:spPr>
      </p:pic>
      <p:sp>
        <p:nvSpPr>
          <p:cNvPr id="6" name="Textfeld 5">
            <a:extLst>
              <a:ext uri="{FF2B5EF4-FFF2-40B4-BE49-F238E27FC236}">
                <a16:creationId xmlns:a16="http://schemas.microsoft.com/office/drawing/2014/main" id="{2938E881-88E1-45BE-ADA9-5C4E6AA147A2}"/>
              </a:ext>
            </a:extLst>
          </p:cNvPr>
          <p:cNvSpPr txBox="1"/>
          <p:nvPr/>
        </p:nvSpPr>
        <p:spPr>
          <a:xfrm>
            <a:off x="3794658" y="6611779"/>
            <a:ext cx="8549135" cy="246221"/>
          </a:xfrm>
          <a:prstGeom prst="rect">
            <a:avLst/>
          </a:prstGeom>
          <a:noFill/>
        </p:spPr>
        <p:txBody>
          <a:bodyPr wrap="none" rtlCol="0">
            <a:spAutoFit/>
          </a:bodyPr>
          <a:lstStyle/>
          <a:p>
            <a:r>
              <a:rPr lang="de-DE" sz="1000" dirty="0" err="1">
                <a:solidFill>
                  <a:schemeClr val="bg1"/>
                </a:solidFill>
              </a:rPr>
              <a:t>Samynandpartners</a:t>
            </a:r>
            <a:r>
              <a:rPr lang="de-DE" sz="1000" dirty="0">
                <a:solidFill>
                  <a:schemeClr val="bg1"/>
                </a:solidFill>
              </a:rPr>
              <a:t> (https://commons.wikimedia.org/wiki/File:Europa_building_February_2016.jpg), https://creativecommons.org/licenses/by-sa/4.0/legalcode </a:t>
            </a:r>
          </a:p>
        </p:txBody>
      </p:sp>
      <p:sp>
        <p:nvSpPr>
          <p:cNvPr id="8" name="Textfeld 7">
            <a:extLst>
              <a:ext uri="{FF2B5EF4-FFF2-40B4-BE49-F238E27FC236}">
                <a16:creationId xmlns:a16="http://schemas.microsoft.com/office/drawing/2014/main" id="{22A0CC91-D30C-42CE-903B-E4806A6AEBC4}"/>
              </a:ext>
            </a:extLst>
          </p:cNvPr>
          <p:cNvSpPr txBox="1"/>
          <p:nvPr/>
        </p:nvSpPr>
        <p:spPr>
          <a:xfrm>
            <a:off x="152210" y="159727"/>
            <a:ext cx="8987066" cy="1015663"/>
          </a:xfrm>
          <a:prstGeom prst="rect">
            <a:avLst/>
          </a:prstGeom>
          <a:noFill/>
        </p:spPr>
        <p:txBody>
          <a:bodyPr wrap="square" rtlCol="0">
            <a:spAutoFit/>
          </a:bodyPr>
          <a:lstStyle/>
          <a:p>
            <a:r>
              <a:rPr lang="de-DE" sz="6000" b="1" dirty="0">
                <a:solidFill>
                  <a:schemeClr val="bg1"/>
                </a:solidFill>
              </a:rPr>
              <a:t>#Council </a:t>
            </a:r>
            <a:r>
              <a:rPr lang="de-DE" sz="6000" b="1" dirty="0" err="1">
                <a:solidFill>
                  <a:schemeClr val="bg1"/>
                </a:solidFill>
              </a:rPr>
              <a:t>of</a:t>
            </a:r>
            <a:r>
              <a:rPr lang="de-DE" sz="6000" b="1" dirty="0">
                <a:solidFill>
                  <a:schemeClr val="bg1"/>
                </a:solidFill>
              </a:rPr>
              <a:t> </a:t>
            </a:r>
            <a:r>
              <a:rPr lang="de-DE" sz="6000" b="1" dirty="0" err="1">
                <a:solidFill>
                  <a:schemeClr val="bg1"/>
                </a:solidFill>
              </a:rPr>
              <a:t>the</a:t>
            </a:r>
            <a:r>
              <a:rPr lang="de-DE" sz="6000" b="1" dirty="0">
                <a:solidFill>
                  <a:schemeClr val="bg1"/>
                </a:solidFill>
              </a:rPr>
              <a:t> EU</a:t>
            </a:r>
            <a:endParaRPr lang="de-DE" sz="2400" b="1" dirty="0">
              <a:solidFill>
                <a:schemeClr val="bg1"/>
              </a:solidFill>
            </a:endParaRPr>
          </a:p>
        </p:txBody>
      </p:sp>
    </p:spTree>
    <p:extLst>
      <p:ext uri="{BB962C8B-B14F-4D97-AF65-F5344CB8AC3E}">
        <p14:creationId xmlns:p14="http://schemas.microsoft.com/office/powerpoint/2010/main" val="201659514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7C663B0-613D-47F7-930C-52726792219A}"/>
              </a:ext>
            </a:extLst>
          </p:cNvPr>
          <p:cNvSpPr>
            <a:spLocks noGrp="1"/>
          </p:cNvSpPr>
          <p:nvPr>
            <p:ph type="title"/>
          </p:nvPr>
        </p:nvSpPr>
        <p:spPr/>
        <p:txBody>
          <a:bodyPr/>
          <a:lstStyle/>
          <a:p>
            <a:endParaRPr lang="de-DE"/>
          </a:p>
        </p:txBody>
      </p:sp>
      <p:pic>
        <p:nvPicPr>
          <p:cNvPr id="5" name="Inhaltsplatzhalter 4" descr="Ein Bild, das Drachen, farbig, fliegend enthält.&#10;&#10;Automatisch generierte Beschreibung">
            <a:extLst>
              <a:ext uri="{FF2B5EF4-FFF2-40B4-BE49-F238E27FC236}">
                <a16:creationId xmlns:a16="http://schemas.microsoft.com/office/drawing/2014/main" id="{99C8F43A-7E82-46B3-A473-3BFF454A75C1}"/>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0" y="0"/>
            <a:ext cx="12192000" cy="6858000"/>
          </a:xfrm>
        </p:spPr>
      </p:pic>
      <p:sp>
        <p:nvSpPr>
          <p:cNvPr id="6" name="Textfeld 5">
            <a:extLst>
              <a:ext uri="{FF2B5EF4-FFF2-40B4-BE49-F238E27FC236}">
                <a16:creationId xmlns:a16="http://schemas.microsoft.com/office/drawing/2014/main" id="{003C619C-B250-4AF0-87E8-D54911F71853}"/>
              </a:ext>
            </a:extLst>
          </p:cNvPr>
          <p:cNvSpPr txBox="1"/>
          <p:nvPr/>
        </p:nvSpPr>
        <p:spPr>
          <a:xfrm>
            <a:off x="7967767" y="6492875"/>
            <a:ext cx="4224233" cy="615553"/>
          </a:xfrm>
          <a:prstGeom prst="rect">
            <a:avLst/>
          </a:prstGeom>
          <a:noFill/>
        </p:spPr>
        <p:txBody>
          <a:bodyPr wrap="none" rtlCol="0">
            <a:spAutoFit/>
          </a:bodyPr>
          <a:lstStyle/>
          <a:p>
            <a:r>
              <a:rPr lang="de-DE" sz="800" b="1" dirty="0">
                <a:solidFill>
                  <a:schemeClr val="bg1"/>
                </a:solidFill>
              </a:rPr>
              <a:t>Bild: EU-Verkehrsministerrat mit BM Scheuer und </a:t>
            </a:r>
            <a:r>
              <a:rPr lang="de-DE" sz="800" b="1" dirty="0" err="1">
                <a:solidFill>
                  <a:schemeClr val="bg1"/>
                </a:solidFill>
              </a:rPr>
              <a:t>Sts</a:t>
            </a:r>
            <a:r>
              <a:rPr lang="de-DE" sz="800" b="1" dirty="0">
                <a:solidFill>
                  <a:schemeClr val="bg1"/>
                </a:solidFill>
              </a:rPr>
              <a:t> Beermann</a:t>
            </a:r>
          </a:p>
          <a:p>
            <a:r>
              <a:rPr lang="de-DE" sz="800" b="1" dirty="0">
                <a:solidFill>
                  <a:schemeClr val="bg1"/>
                </a:solidFill>
              </a:rPr>
              <a:t>©BM für Verkehr und digitale Infrastruktur, https://creativecommons.org/licenses/by-nd/2.0/</a:t>
            </a:r>
          </a:p>
          <a:p>
            <a:endParaRPr lang="de-DE" dirty="0">
              <a:solidFill>
                <a:schemeClr val="bg1"/>
              </a:solidFill>
            </a:endParaRPr>
          </a:p>
        </p:txBody>
      </p:sp>
      <p:sp>
        <p:nvSpPr>
          <p:cNvPr id="7" name="Textfeld 6">
            <a:extLst>
              <a:ext uri="{FF2B5EF4-FFF2-40B4-BE49-F238E27FC236}">
                <a16:creationId xmlns:a16="http://schemas.microsoft.com/office/drawing/2014/main" id="{BA995919-1437-44FD-8950-A85D5041A103}"/>
              </a:ext>
            </a:extLst>
          </p:cNvPr>
          <p:cNvSpPr txBox="1"/>
          <p:nvPr/>
        </p:nvSpPr>
        <p:spPr>
          <a:xfrm>
            <a:off x="93376" y="1182856"/>
            <a:ext cx="8987066" cy="1015663"/>
          </a:xfrm>
          <a:prstGeom prst="rect">
            <a:avLst/>
          </a:prstGeom>
          <a:noFill/>
        </p:spPr>
        <p:txBody>
          <a:bodyPr wrap="square" rtlCol="0">
            <a:spAutoFit/>
          </a:bodyPr>
          <a:lstStyle/>
          <a:p>
            <a:r>
              <a:rPr lang="de-DE" sz="6000" b="1" dirty="0">
                <a:solidFill>
                  <a:schemeClr val="bg1"/>
                </a:solidFill>
              </a:rPr>
              <a:t>#Council </a:t>
            </a:r>
            <a:r>
              <a:rPr lang="de-DE" sz="6000" b="1" dirty="0" err="1">
                <a:solidFill>
                  <a:schemeClr val="bg1"/>
                </a:solidFill>
              </a:rPr>
              <a:t>of</a:t>
            </a:r>
            <a:r>
              <a:rPr lang="de-DE" sz="6000" b="1" dirty="0">
                <a:solidFill>
                  <a:schemeClr val="bg1"/>
                </a:solidFill>
              </a:rPr>
              <a:t> </a:t>
            </a:r>
            <a:r>
              <a:rPr lang="de-DE" sz="6000" b="1" dirty="0" err="1">
                <a:solidFill>
                  <a:schemeClr val="bg1"/>
                </a:solidFill>
              </a:rPr>
              <a:t>the</a:t>
            </a:r>
            <a:r>
              <a:rPr lang="de-DE" sz="6000" b="1" dirty="0">
                <a:solidFill>
                  <a:schemeClr val="bg1"/>
                </a:solidFill>
              </a:rPr>
              <a:t> EU</a:t>
            </a:r>
            <a:endParaRPr lang="de-DE" sz="2400" b="1" dirty="0">
              <a:solidFill>
                <a:schemeClr val="bg1"/>
              </a:solidFill>
            </a:endParaRPr>
          </a:p>
        </p:txBody>
      </p:sp>
    </p:spTree>
    <p:extLst>
      <p:ext uri="{BB962C8B-B14F-4D97-AF65-F5344CB8AC3E}">
        <p14:creationId xmlns:p14="http://schemas.microsoft.com/office/powerpoint/2010/main" val="135701089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9990274-FE3D-4D8E-A67F-819EA350A89B}"/>
              </a:ext>
            </a:extLst>
          </p:cNvPr>
          <p:cNvSpPr>
            <a:spLocks noGrp="1"/>
          </p:cNvSpPr>
          <p:nvPr>
            <p:ph type="title"/>
          </p:nvPr>
        </p:nvSpPr>
        <p:spPr/>
        <p:txBody>
          <a:bodyPr/>
          <a:lstStyle/>
          <a:p>
            <a:endParaRPr lang="de-DE"/>
          </a:p>
        </p:txBody>
      </p:sp>
      <p:pic>
        <p:nvPicPr>
          <p:cNvPr id="6" name="Inhaltsplatzhalter 5" descr="Ein Bild, das Text, Baum enthält.&#10;&#10;Automatisch generierte Beschreibung">
            <a:extLst>
              <a:ext uri="{FF2B5EF4-FFF2-40B4-BE49-F238E27FC236}">
                <a16:creationId xmlns:a16="http://schemas.microsoft.com/office/drawing/2014/main" id="{E5E27265-5A39-402E-A7DB-D12A6D896EA7}"/>
              </a:ext>
            </a:extLst>
          </p:cNvPr>
          <p:cNvPicPr>
            <a:picLocks noGrp="1" noChangeAspect="1"/>
          </p:cNvPicPr>
          <p:nvPr>
            <p:ph idx="1"/>
          </p:nvPr>
        </p:nvPicPr>
        <p:blipFill rotWithShape="1">
          <a:blip r:embed="rId3">
            <a:extLst>
              <a:ext uri="{28A0092B-C50C-407E-A947-70E740481C1C}">
                <a14:useLocalDpi xmlns:a14="http://schemas.microsoft.com/office/drawing/2010/main" val="0"/>
              </a:ext>
            </a:extLst>
          </a:blip>
          <a:srcRect l="30362" t="16428" r="47521" b="34563"/>
          <a:stretch/>
        </p:blipFill>
        <p:spPr>
          <a:xfrm>
            <a:off x="0" y="-1"/>
            <a:ext cx="5501960" cy="6858001"/>
          </a:xfrm>
        </p:spPr>
      </p:pic>
      <p:cxnSp>
        <p:nvCxnSpPr>
          <p:cNvPr id="8" name="Gerade Verbindung mit Pfeil 7">
            <a:extLst>
              <a:ext uri="{FF2B5EF4-FFF2-40B4-BE49-F238E27FC236}">
                <a16:creationId xmlns:a16="http://schemas.microsoft.com/office/drawing/2014/main" id="{F2789218-8B24-46E3-8DA2-59C18490EF6F}"/>
              </a:ext>
            </a:extLst>
          </p:cNvPr>
          <p:cNvCxnSpPr>
            <a:cxnSpLocks/>
          </p:cNvCxnSpPr>
          <p:nvPr/>
        </p:nvCxnSpPr>
        <p:spPr>
          <a:xfrm>
            <a:off x="1648327" y="2141622"/>
            <a:ext cx="1379621" cy="1022684"/>
          </a:xfrm>
          <a:prstGeom prst="straightConnector1">
            <a:avLst/>
          </a:prstGeom>
          <a:ln w="76200">
            <a:solidFill>
              <a:srgbClr val="C00000"/>
            </a:solidFill>
            <a:headEnd type="triangle"/>
            <a:tailEnd type="triangle"/>
          </a:ln>
        </p:spPr>
        <p:style>
          <a:lnRef idx="1">
            <a:schemeClr val="accent1"/>
          </a:lnRef>
          <a:fillRef idx="0">
            <a:schemeClr val="accent1"/>
          </a:fillRef>
          <a:effectRef idx="0">
            <a:schemeClr val="accent1"/>
          </a:effectRef>
          <a:fontRef idx="minor">
            <a:schemeClr val="tx1"/>
          </a:fontRef>
        </p:style>
      </p:cxnSp>
      <p:pic>
        <p:nvPicPr>
          <p:cNvPr id="13" name="Grafik 12" descr="Ein Bild, das draußen, Gebäude, Uhr, groß enthält.&#10;&#10;Automatisch generierte Beschreibung">
            <a:extLst>
              <a:ext uri="{FF2B5EF4-FFF2-40B4-BE49-F238E27FC236}">
                <a16:creationId xmlns:a16="http://schemas.microsoft.com/office/drawing/2014/main" id="{4DB5D93A-3C2C-4869-91A4-77F1B246F64E}"/>
              </a:ext>
            </a:extLst>
          </p:cNvPr>
          <p:cNvPicPr>
            <a:picLocks noChangeAspect="1"/>
          </p:cNvPicPr>
          <p:nvPr/>
        </p:nvPicPr>
        <p:blipFill rotWithShape="1">
          <a:blip r:embed="rId4">
            <a:extLst>
              <a:ext uri="{28A0092B-C50C-407E-A947-70E740481C1C}">
                <a14:useLocalDpi xmlns:a14="http://schemas.microsoft.com/office/drawing/2010/main" val="0"/>
              </a:ext>
            </a:extLst>
          </a:blip>
          <a:srcRect r="16711"/>
          <a:stretch/>
        </p:blipFill>
        <p:spPr>
          <a:xfrm>
            <a:off x="4960539" y="0"/>
            <a:ext cx="7335735" cy="6858000"/>
          </a:xfrm>
          <a:prstGeom prst="rect">
            <a:avLst/>
          </a:prstGeom>
        </p:spPr>
      </p:pic>
      <p:sp>
        <p:nvSpPr>
          <p:cNvPr id="7" name="Textfeld 6">
            <a:extLst>
              <a:ext uri="{FF2B5EF4-FFF2-40B4-BE49-F238E27FC236}">
                <a16:creationId xmlns:a16="http://schemas.microsoft.com/office/drawing/2014/main" id="{F78D4C48-07E3-4AF9-BEDC-9F28E9CC9A27}"/>
              </a:ext>
            </a:extLst>
          </p:cNvPr>
          <p:cNvSpPr txBox="1"/>
          <p:nvPr/>
        </p:nvSpPr>
        <p:spPr>
          <a:xfrm>
            <a:off x="286991" y="-22837"/>
            <a:ext cx="7888232" cy="1938992"/>
          </a:xfrm>
          <a:prstGeom prst="rect">
            <a:avLst/>
          </a:prstGeom>
          <a:noFill/>
        </p:spPr>
        <p:txBody>
          <a:bodyPr wrap="square" rtlCol="0">
            <a:spAutoFit/>
          </a:bodyPr>
          <a:lstStyle/>
          <a:p>
            <a:r>
              <a:rPr lang="de-DE" sz="6000" b="1" dirty="0">
                <a:solidFill>
                  <a:schemeClr val="bg1"/>
                </a:solidFill>
              </a:rPr>
              <a:t>#European</a:t>
            </a:r>
            <a:br>
              <a:rPr lang="de-DE" sz="6000" b="1" dirty="0">
                <a:solidFill>
                  <a:schemeClr val="bg1"/>
                </a:solidFill>
              </a:rPr>
            </a:br>
            <a:r>
              <a:rPr lang="de-DE" sz="6000" b="1" dirty="0" err="1">
                <a:solidFill>
                  <a:schemeClr val="bg1"/>
                </a:solidFill>
              </a:rPr>
              <a:t>Parliament</a:t>
            </a:r>
            <a:endParaRPr lang="de-DE" sz="2400" b="1" dirty="0">
              <a:solidFill>
                <a:schemeClr val="bg1"/>
              </a:solidFill>
            </a:endParaRPr>
          </a:p>
        </p:txBody>
      </p:sp>
    </p:spTree>
    <p:extLst>
      <p:ext uri="{BB962C8B-B14F-4D97-AF65-F5344CB8AC3E}">
        <p14:creationId xmlns:p14="http://schemas.microsoft.com/office/powerpoint/2010/main" val="128336602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D2AEA1E-A7BA-46AF-900C-4F40A1FE98B2}"/>
              </a:ext>
            </a:extLst>
          </p:cNvPr>
          <p:cNvSpPr>
            <a:spLocks noGrp="1"/>
          </p:cNvSpPr>
          <p:nvPr>
            <p:ph type="title"/>
          </p:nvPr>
        </p:nvSpPr>
        <p:spPr/>
        <p:txBody>
          <a:bodyPr/>
          <a:lstStyle/>
          <a:p>
            <a:endParaRPr lang="de-DE"/>
          </a:p>
        </p:txBody>
      </p:sp>
      <p:pic>
        <p:nvPicPr>
          <p:cNvPr id="5" name="Inhaltsplatzhalter 4" descr="Ein Bild, das Gebäude, drinnen, Tisch, Schnee enthält.&#10;&#10;Automatisch generierte Beschreibung">
            <a:extLst>
              <a:ext uri="{FF2B5EF4-FFF2-40B4-BE49-F238E27FC236}">
                <a16:creationId xmlns:a16="http://schemas.microsoft.com/office/drawing/2014/main" id="{3646B4E3-B2E7-4106-BDD4-A01798E94FBC}"/>
              </a:ext>
            </a:extLst>
          </p:cNvPr>
          <p:cNvPicPr>
            <a:picLocks noGrp="1" noChangeAspect="1"/>
          </p:cNvPicPr>
          <p:nvPr>
            <p:ph idx="1"/>
          </p:nvPr>
        </p:nvPicPr>
        <p:blipFill rotWithShape="1">
          <a:blip r:embed="rId3">
            <a:extLst>
              <a:ext uri="{28A0092B-C50C-407E-A947-70E740481C1C}">
                <a14:useLocalDpi xmlns:a14="http://schemas.microsoft.com/office/drawing/2010/main" val="0"/>
              </a:ext>
            </a:extLst>
          </a:blip>
          <a:srcRect t="15559"/>
          <a:stretch/>
        </p:blipFill>
        <p:spPr>
          <a:xfrm>
            <a:off x="0" y="0"/>
            <a:ext cx="12192000" cy="6858000"/>
          </a:xfrm>
        </p:spPr>
      </p:pic>
      <p:sp>
        <p:nvSpPr>
          <p:cNvPr id="4" name="Textfeld 3">
            <a:extLst>
              <a:ext uri="{FF2B5EF4-FFF2-40B4-BE49-F238E27FC236}">
                <a16:creationId xmlns:a16="http://schemas.microsoft.com/office/drawing/2014/main" id="{F508844B-FECE-492D-92B4-BD188C936F62}"/>
              </a:ext>
            </a:extLst>
          </p:cNvPr>
          <p:cNvSpPr txBox="1"/>
          <p:nvPr/>
        </p:nvSpPr>
        <p:spPr>
          <a:xfrm>
            <a:off x="546071" y="180003"/>
            <a:ext cx="7888232" cy="1938992"/>
          </a:xfrm>
          <a:prstGeom prst="rect">
            <a:avLst/>
          </a:prstGeom>
          <a:noFill/>
        </p:spPr>
        <p:txBody>
          <a:bodyPr wrap="square" rtlCol="0">
            <a:spAutoFit/>
          </a:bodyPr>
          <a:lstStyle/>
          <a:p>
            <a:r>
              <a:rPr lang="de-DE" sz="6000" b="1" dirty="0">
                <a:solidFill>
                  <a:schemeClr val="bg1"/>
                </a:solidFill>
              </a:rPr>
              <a:t>#European</a:t>
            </a:r>
            <a:br>
              <a:rPr lang="de-DE" sz="6000" b="1" dirty="0">
                <a:solidFill>
                  <a:schemeClr val="bg1"/>
                </a:solidFill>
              </a:rPr>
            </a:br>
            <a:r>
              <a:rPr lang="de-DE" sz="6000" b="1" dirty="0" err="1">
                <a:solidFill>
                  <a:schemeClr val="bg1"/>
                </a:solidFill>
              </a:rPr>
              <a:t>Parliament</a:t>
            </a:r>
            <a:endParaRPr lang="de-DE" sz="2400" b="1" dirty="0">
              <a:solidFill>
                <a:schemeClr val="bg1"/>
              </a:solidFill>
            </a:endParaRPr>
          </a:p>
        </p:txBody>
      </p:sp>
    </p:spTree>
    <p:extLst>
      <p:ext uri="{BB962C8B-B14F-4D97-AF65-F5344CB8AC3E}">
        <p14:creationId xmlns:p14="http://schemas.microsoft.com/office/powerpoint/2010/main" val="419186432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D444DE2-CB49-4CE8-BD79-17318C78E9D6}"/>
              </a:ext>
            </a:extLst>
          </p:cNvPr>
          <p:cNvSpPr>
            <a:spLocks noGrp="1"/>
          </p:cNvSpPr>
          <p:nvPr>
            <p:ph type="title"/>
          </p:nvPr>
        </p:nvSpPr>
        <p:spPr/>
        <p:txBody>
          <a:bodyPr/>
          <a:lstStyle/>
          <a:p>
            <a:endParaRPr lang="de-DE"/>
          </a:p>
        </p:txBody>
      </p:sp>
      <p:pic>
        <p:nvPicPr>
          <p:cNvPr id="6" name="Inhaltsplatzhalter 5" descr="Ein Bild, das drinnen, Decke enthält.&#10;&#10;Automatisch generierte Beschreibung">
            <a:extLst>
              <a:ext uri="{FF2B5EF4-FFF2-40B4-BE49-F238E27FC236}">
                <a16:creationId xmlns:a16="http://schemas.microsoft.com/office/drawing/2014/main" id="{BC6DFFA3-D92D-4908-9353-8E58020AB5CD}"/>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3146" y="-523244"/>
            <a:ext cx="12192000" cy="7382570"/>
          </a:xfrm>
        </p:spPr>
      </p:pic>
      <p:sp>
        <p:nvSpPr>
          <p:cNvPr id="10" name="Textfeld 9">
            <a:extLst>
              <a:ext uri="{FF2B5EF4-FFF2-40B4-BE49-F238E27FC236}">
                <a16:creationId xmlns:a16="http://schemas.microsoft.com/office/drawing/2014/main" id="{DB700C32-03F1-499C-BFF4-44BE4748A641}"/>
              </a:ext>
            </a:extLst>
          </p:cNvPr>
          <p:cNvSpPr txBox="1"/>
          <p:nvPr/>
        </p:nvSpPr>
        <p:spPr>
          <a:xfrm>
            <a:off x="0" y="6468843"/>
            <a:ext cx="12374285" cy="276999"/>
          </a:xfrm>
          <a:prstGeom prst="rect">
            <a:avLst/>
          </a:prstGeom>
          <a:noFill/>
        </p:spPr>
        <p:txBody>
          <a:bodyPr wrap="none" rtlCol="0">
            <a:spAutoFit/>
          </a:bodyPr>
          <a:lstStyle/>
          <a:p>
            <a:r>
              <a:rPr lang="en-US" sz="1200" dirty="0">
                <a:solidFill>
                  <a:schemeClr val="bg1"/>
                </a:solidFill>
              </a:rPr>
              <a:t>© European Union 2020 – EP/Dominique </a:t>
            </a:r>
            <a:r>
              <a:rPr lang="en-US" sz="1200" dirty="0" err="1">
                <a:solidFill>
                  <a:schemeClr val="bg1"/>
                </a:solidFill>
              </a:rPr>
              <a:t>Hommel</a:t>
            </a:r>
            <a:r>
              <a:rPr lang="en-US" sz="1200" dirty="0">
                <a:solidFill>
                  <a:schemeClr val="bg1"/>
                </a:solidFill>
              </a:rPr>
              <a:t> (ITRE Committee - Structured dialogue with the Commissioner in charge of Innovation, Research, Culture, Education and Youth, 18.02.2020)</a:t>
            </a:r>
            <a:endParaRPr lang="de-DE" sz="1200" dirty="0">
              <a:solidFill>
                <a:schemeClr val="bg1"/>
              </a:solidFill>
            </a:endParaRPr>
          </a:p>
        </p:txBody>
      </p:sp>
      <p:grpSp>
        <p:nvGrpSpPr>
          <p:cNvPr id="12" name="Group 3">
            <a:extLst>
              <a:ext uri="{FF2B5EF4-FFF2-40B4-BE49-F238E27FC236}">
                <a16:creationId xmlns:a16="http://schemas.microsoft.com/office/drawing/2014/main" id="{5628AF3B-328E-4C33-82F4-8670AFC2AF17}"/>
              </a:ext>
            </a:extLst>
          </p:cNvPr>
          <p:cNvGrpSpPr>
            <a:grpSpLocks/>
          </p:cNvGrpSpPr>
          <p:nvPr/>
        </p:nvGrpSpPr>
        <p:grpSpPr bwMode="auto">
          <a:xfrm>
            <a:off x="2368192" y="410766"/>
            <a:ext cx="1981352" cy="2125329"/>
            <a:chOff x="105777478" y="110971358"/>
            <a:chExt cx="929439" cy="1035878"/>
          </a:xfrm>
        </p:grpSpPr>
        <p:pic>
          <p:nvPicPr>
            <p:cNvPr id="1028" name="Picture 4">
              <a:extLst>
                <a:ext uri="{FF2B5EF4-FFF2-40B4-BE49-F238E27FC236}">
                  <a16:creationId xmlns:a16="http://schemas.microsoft.com/office/drawing/2014/main" id="{15C793EE-B16B-4E33-9358-9C84577E851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5836830" y="110971358"/>
              <a:ext cx="802574" cy="802574"/>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sp>
          <p:nvSpPr>
            <p:cNvPr id="13" name="Oval 5">
              <a:extLst>
                <a:ext uri="{FF2B5EF4-FFF2-40B4-BE49-F238E27FC236}">
                  <a16:creationId xmlns:a16="http://schemas.microsoft.com/office/drawing/2014/main" id="{7E2772DC-6E1B-43E2-99B8-82A27393FC74}"/>
                </a:ext>
              </a:extLst>
            </p:cNvPr>
            <p:cNvSpPr>
              <a:spLocks noChangeArrowheads="1"/>
            </p:cNvSpPr>
            <p:nvPr/>
          </p:nvSpPr>
          <p:spPr bwMode="auto">
            <a:xfrm>
              <a:off x="105777478" y="111332987"/>
              <a:ext cx="929439" cy="586408"/>
            </a:xfrm>
            <a:prstGeom prst="ellipse">
              <a:avLst/>
            </a:prstGeom>
            <a:solidFill>
              <a:srgbClr val="FFFFFF"/>
            </a:solidFill>
            <a:ln w="25400" algn="ctr">
              <a:solidFill>
                <a:srgbClr val="4475A1"/>
              </a:solidFill>
              <a:round/>
              <a:headEnd/>
              <a:tailEnd/>
            </a:ln>
            <a:effectLst/>
            <a:extLst>
              <a:ext uri="{AF507438-7753-43E0-B8FC-AC1667EBCBE1}">
                <a14:hiddenEffects xmlns:a14="http://schemas.microsoft.com/office/drawing/2010/main">
                  <a:effectLst>
                    <a:outerShdw dist="35921" dir="2700000" algn="ctr" rotWithShape="0">
                      <a:srgbClr val="000000"/>
                    </a:outerShdw>
                  </a:effectLst>
                </a14:hiddenEffects>
              </a:ext>
            </a:extLst>
          </p:spPr>
          <p:txBody>
            <a:bodyPr vert="horz" wrap="square" lIns="36576" tIns="36576" rIns="36576" bIns="36576" numCol="1" anchor="t" anchorCtr="0" compatLnSpc="1">
              <a:prstTxWarp prst="textNoShape">
                <a:avLst/>
              </a:prstTxWarp>
            </a:bodyPr>
            <a:lstStyle/>
            <a:p>
              <a:pPr algn="ctr"/>
              <a:r>
                <a:rPr lang="de-DE" sz="1600" b="1" dirty="0"/>
                <a:t>ENVIRONMENT</a:t>
              </a:r>
              <a:endParaRPr lang="de-DE" sz="1500" b="1" dirty="0"/>
            </a:p>
          </p:txBody>
        </p:sp>
        <p:pic>
          <p:nvPicPr>
            <p:cNvPr id="1030" name="Picture 6">
              <a:extLst>
                <a:ext uri="{FF2B5EF4-FFF2-40B4-BE49-F238E27FC236}">
                  <a16:creationId xmlns:a16="http://schemas.microsoft.com/office/drawing/2014/main" id="{ABAC67D5-8BAF-4D79-8A82-0CDC8037BD4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b="39301"/>
            <a:stretch>
              <a:fillRect/>
            </a:stretch>
          </p:blipFill>
          <p:spPr bwMode="auto">
            <a:xfrm>
              <a:off x="105826196" y="111520083"/>
              <a:ext cx="802574" cy="487153"/>
            </a:xfrm>
            <a:prstGeom prst="ellipse">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round/>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grpSp>
      <p:grpSp>
        <p:nvGrpSpPr>
          <p:cNvPr id="19" name="Group 3">
            <a:extLst>
              <a:ext uri="{FF2B5EF4-FFF2-40B4-BE49-F238E27FC236}">
                <a16:creationId xmlns:a16="http://schemas.microsoft.com/office/drawing/2014/main" id="{B6EA9A0D-92BA-4A3A-BB48-CEE4399E0A9C}"/>
              </a:ext>
            </a:extLst>
          </p:cNvPr>
          <p:cNvGrpSpPr>
            <a:grpSpLocks/>
          </p:cNvGrpSpPr>
          <p:nvPr/>
        </p:nvGrpSpPr>
        <p:grpSpPr bwMode="auto">
          <a:xfrm>
            <a:off x="373659" y="410766"/>
            <a:ext cx="1800977" cy="2125329"/>
            <a:chOff x="105826196" y="110971358"/>
            <a:chExt cx="844826" cy="1035878"/>
          </a:xfrm>
        </p:grpSpPr>
        <p:pic>
          <p:nvPicPr>
            <p:cNvPr id="20" name="Picture 4">
              <a:extLst>
                <a:ext uri="{FF2B5EF4-FFF2-40B4-BE49-F238E27FC236}">
                  <a16:creationId xmlns:a16="http://schemas.microsoft.com/office/drawing/2014/main" id="{DBB1B42B-F603-4972-A776-55CA49B8E15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5836830" y="110971358"/>
              <a:ext cx="802574" cy="802574"/>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sp>
          <p:nvSpPr>
            <p:cNvPr id="21" name="Oval 5">
              <a:extLst>
                <a:ext uri="{FF2B5EF4-FFF2-40B4-BE49-F238E27FC236}">
                  <a16:creationId xmlns:a16="http://schemas.microsoft.com/office/drawing/2014/main" id="{BEC9E85E-4133-4474-AFBD-D05C8C7BB276}"/>
                </a:ext>
              </a:extLst>
            </p:cNvPr>
            <p:cNvSpPr>
              <a:spLocks noChangeArrowheads="1"/>
            </p:cNvSpPr>
            <p:nvPr/>
          </p:nvSpPr>
          <p:spPr bwMode="auto">
            <a:xfrm>
              <a:off x="105826196" y="111303767"/>
              <a:ext cx="844826" cy="586408"/>
            </a:xfrm>
            <a:prstGeom prst="ellipse">
              <a:avLst/>
            </a:prstGeom>
            <a:solidFill>
              <a:srgbClr val="FFFFFF"/>
            </a:solidFill>
            <a:ln w="25400" algn="ctr">
              <a:solidFill>
                <a:srgbClr val="4475A1"/>
              </a:solidFill>
              <a:round/>
              <a:headEnd/>
              <a:tailEnd/>
            </a:ln>
            <a:effectLst/>
            <a:extLst>
              <a:ext uri="{AF507438-7753-43E0-B8FC-AC1667EBCBE1}">
                <a14:hiddenEffects xmlns:a14="http://schemas.microsoft.com/office/drawing/2010/main">
                  <a:effectLst>
                    <a:outerShdw dist="35921" dir="2700000" algn="ctr" rotWithShape="0">
                      <a:srgbClr val="000000"/>
                    </a:outerShdw>
                  </a:effectLst>
                </a14:hiddenEffects>
              </a:ext>
            </a:extLst>
          </p:spPr>
          <p:txBody>
            <a:bodyPr vert="horz" wrap="square" lIns="36576" tIns="36576" rIns="36576" bIns="36576" numCol="1" anchor="t" anchorCtr="0" compatLnSpc="1">
              <a:prstTxWarp prst="textNoShape">
                <a:avLst/>
              </a:prstTxWarp>
            </a:bodyPr>
            <a:lstStyle/>
            <a:p>
              <a:pPr algn="ctr"/>
              <a:r>
                <a:rPr lang="de-DE" b="1" dirty="0"/>
                <a:t>INDUSTRY</a:t>
              </a:r>
            </a:p>
          </p:txBody>
        </p:sp>
        <p:pic>
          <p:nvPicPr>
            <p:cNvPr id="22" name="Picture 6">
              <a:extLst>
                <a:ext uri="{FF2B5EF4-FFF2-40B4-BE49-F238E27FC236}">
                  <a16:creationId xmlns:a16="http://schemas.microsoft.com/office/drawing/2014/main" id="{B42C8FFC-47EF-4B43-B607-B6483167381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b="39301"/>
            <a:stretch>
              <a:fillRect/>
            </a:stretch>
          </p:blipFill>
          <p:spPr bwMode="auto">
            <a:xfrm>
              <a:off x="105826196" y="111520083"/>
              <a:ext cx="802574" cy="487153"/>
            </a:xfrm>
            <a:prstGeom prst="ellipse">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round/>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grpSp>
      <p:sp>
        <p:nvSpPr>
          <p:cNvPr id="14" name="Textfeld 13">
            <a:extLst>
              <a:ext uri="{FF2B5EF4-FFF2-40B4-BE49-F238E27FC236}">
                <a16:creationId xmlns:a16="http://schemas.microsoft.com/office/drawing/2014/main" id="{E821DBF2-07C1-465A-828D-389C0889D299}"/>
              </a:ext>
            </a:extLst>
          </p:cNvPr>
          <p:cNvSpPr txBox="1"/>
          <p:nvPr/>
        </p:nvSpPr>
        <p:spPr>
          <a:xfrm>
            <a:off x="0" y="4610486"/>
            <a:ext cx="7888232" cy="1015663"/>
          </a:xfrm>
          <a:prstGeom prst="rect">
            <a:avLst/>
          </a:prstGeom>
          <a:noFill/>
        </p:spPr>
        <p:txBody>
          <a:bodyPr wrap="square" rtlCol="0">
            <a:spAutoFit/>
          </a:bodyPr>
          <a:lstStyle/>
          <a:p>
            <a:r>
              <a:rPr lang="de-DE" sz="6000" b="1" dirty="0">
                <a:solidFill>
                  <a:schemeClr val="bg1"/>
                </a:solidFill>
              </a:rPr>
              <a:t>#Committees</a:t>
            </a:r>
            <a:endParaRPr lang="de-DE" sz="2400" b="1" dirty="0">
              <a:solidFill>
                <a:schemeClr val="bg1"/>
              </a:solidFill>
            </a:endParaRPr>
          </a:p>
        </p:txBody>
      </p:sp>
    </p:spTree>
    <p:extLst>
      <p:ext uri="{BB962C8B-B14F-4D97-AF65-F5344CB8AC3E}">
        <p14:creationId xmlns:p14="http://schemas.microsoft.com/office/powerpoint/2010/main" val="344129472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62B0A7E-77E2-434A-8C19-C8105F39D8F1}"/>
              </a:ext>
            </a:extLst>
          </p:cNvPr>
          <p:cNvSpPr>
            <a:spLocks noGrp="1"/>
          </p:cNvSpPr>
          <p:nvPr>
            <p:ph type="title"/>
          </p:nvPr>
        </p:nvSpPr>
        <p:spPr/>
        <p:txBody>
          <a:bodyPr/>
          <a:lstStyle/>
          <a:p>
            <a:endParaRPr lang="de-DE" dirty="0"/>
          </a:p>
        </p:txBody>
      </p:sp>
      <p:pic>
        <p:nvPicPr>
          <p:cNvPr id="6" name="Inhaltsplatzhalter 5" descr="Ein Bild, das Person, Mann, suchend, sitzend enthält.&#10;&#10;Automatisch generierte Beschreibung">
            <a:extLst>
              <a:ext uri="{FF2B5EF4-FFF2-40B4-BE49-F238E27FC236}">
                <a16:creationId xmlns:a16="http://schemas.microsoft.com/office/drawing/2014/main" id="{B04D0369-5134-4876-9380-C39FE8FFA2EE}"/>
              </a:ext>
            </a:extLst>
          </p:cNvPr>
          <p:cNvPicPr>
            <a:picLocks noGrp="1" noChangeAspect="1"/>
          </p:cNvPicPr>
          <p:nvPr>
            <p:ph idx="1"/>
          </p:nvPr>
        </p:nvPicPr>
        <p:blipFill rotWithShape="1">
          <a:blip r:embed="rId3">
            <a:extLst>
              <a:ext uri="{28A0092B-C50C-407E-A947-70E740481C1C}">
                <a14:useLocalDpi xmlns:a14="http://schemas.microsoft.com/office/drawing/2010/main" val="0"/>
              </a:ext>
            </a:extLst>
          </a:blip>
          <a:srcRect l="-1" r="-1250" b="15625"/>
          <a:stretch/>
        </p:blipFill>
        <p:spPr>
          <a:xfrm>
            <a:off x="0" y="0"/>
            <a:ext cx="12344400" cy="6858000"/>
          </a:xfrm>
        </p:spPr>
      </p:pic>
    </p:spTree>
    <p:extLst>
      <p:ext uri="{BB962C8B-B14F-4D97-AF65-F5344CB8AC3E}">
        <p14:creationId xmlns:p14="http://schemas.microsoft.com/office/powerpoint/2010/main" val="351914422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0DD6481-7BFB-4FF4-97B2-8CE7C2FAE8BF}"/>
              </a:ext>
            </a:extLst>
          </p:cNvPr>
          <p:cNvSpPr>
            <a:spLocks noGrp="1"/>
          </p:cNvSpPr>
          <p:nvPr>
            <p:ph type="title"/>
          </p:nvPr>
        </p:nvSpPr>
        <p:spPr/>
        <p:txBody>
          <a:bodyPr/>
          <a:lstStyle/>
          <a:p>
            <a:endParaRPr lang="de-DE"/>
          </a:p>
        </p:txBody>
      </p:sp>
      <p:pic>
        <p:nvPicPr>
          <p:cNvPr id="5" name="Inhaltsplatzhalter 4" descr="Ein Bild, das sitzend, Tisch, groß, Spiel enthält.&#10;&#10;Automatisch generierte Beschreibung">
            <a:extLst>
              <a:ext uri="{FF2B5EF4-FFF2-40B4-BE49-F238E27FC236}">
                <a16:creationId xmlns:a16="http://schemas.microsoft.com/office/drawing/2014/main" id="{6EAD4487-6A00-4A57-8EDA-38A8842627E1}"/>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 y="0"/>
            <a:ext cx="12192001" cy="6858000"/>
          </a:xfrm>
        </p:spPr>
      </p:pic>
      <p:sp>
        <p:nvSpPr>
          <p:cNvPr id="6" name="Textfeld 5">
            <a:extLst>
              <a:ext uri="{FF2B5EF4-FFF2-40B4-BE49-F238E27FC236}">
                <a16:creationId xmlns:a16="http://schemas.microsoft.com/office/drawing/2014/main" id="{A489FA1D-F775-4DE6-9419-94DDC48FE918}"/>
              </a:ext>
            </a:extLst>
          </p:cNvPr>
          <p:cNvSpPr txBox="1"/>
          <p:nvPr/>
        </p:nvSpPr>
        <p:spPr>
          <a:xfrm>
            <a:off x="7267074" y="6211669"/>
            <a:ext cx="5271703" cy="646331"/>
          </a:xfrm>
          <a:prstGeom prst="rect">
            <a:avLst/>
          </a:prstGeom>
          <a:noFill/>
        </p:spPr>
        <p:txBody>
          <a:bodyPr wrap="square" rtlCol="0">
            <a:spAutoFit/>
          </a:bodyPr>
          <a:lstStyle/>
          <a:p>
            <a:r>
              <a:rPr lang="en-US" b="1" dirty="0">
                <a:solidFill>
                  <a:schemeClr val="bg1"/>
                </a:solidFill>
              </a:rPr>
              <a:t>Photo by DAVID ILIFF. License: CC BY-SA 3.0 https://creativecommons.org/licenses/by-sa/3.0/</a:t>
            </a:r>
            <a:endParaRPr lang="de-DE" dirty="0">
              <a:solidFill>
                <a:schemeClr val="bg1"/>
              </a:solidFill>
            </a:endParaRPr>
          </a:p>
        </p:txBody>
      </p:sp>
      <p:sp>
        <p:nvSpPr>
          <p:cNvPr id="7" name="Textfeld 6">
            <a:extLst>
              <a:ext uri="{FF2B5EF4-FFF2-40B4-BE49-F238E27FC236}">
                <a16:creationId xmlns:a16="http://schemas.microsoft.com/office/drawing/2014/main" id="{9BC6A88B-EB03-488F-A1C9-38865ED93828}"/>
              </a:ext>
            </a:extLst>
          </p:cNvPr>
          <p:cNvSpPr txBox="1"/>
          <p:nvPr/>
        </p:nvSpPr>
        <p:spPr>
          <a:xfrm>
            <a:off x="0" y="1470323"/>
            <a:ext cx="7888232" cy="1015663"/>
          </a:xfrm>
          <a:prstGeom prst="rect">
            <a:avLst/>
          </a:prstGeom>
          <a:noFill/>
        </p:spPr>
        <p:txBody>
          <a:bodyPr wrap="square" rtlCol="0">
            <a:spAutoFit/>
          </a:bodyPr>
          <a:lstStyle/>
          <a:p>
            <a:r>
              <a:rPr lang="de-DE" sz="6000" b="1" dirty="0">
                <a:solidFill>
                  <a:schemeClr val="bg1"/>
                </a:solidFill>
              </a:rPr>
              <a:t>#Plenary</a:t>
            </a:r>
            <a:endParaRPr lang="de-DE" sz="2400" b="1" dirty="0">
              <a:solidFill>
                <a:schemeClr val="bg1"/>
              </a:solidFill>
            </a:endParaRPr>
          </a:p>
        </p:txBody>
      </p:sp>
    </p:spTree>
    <p:extLst>
      <p:ext uri="{BB962C8B-B14F-4D97-AF65-F5344CB8AC3E}">
        <p14:creationId xmlns:p14="http://schemas.microsoft.com/office/powerpoint/2010/main" val="134304715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27BBBD9-6BB2-4FF4-BDAD-2858F19C3009}"/>
              </a:ext>
            </a:extLst>
          </p:cNvPr>
          <p:cNvSpPr>
            <a:spLocks noGrp="1"/>
          </p:cNvSpPr>
          <p:nvPr>
            <p:ph type="title"/>
          </p:nvPr>
        </p:nvSpPr>
        <p:spPr>
          <a:xfrm>
            <a:off x="838199" y="187596"/>
            <a:ext cx="10515600" cy="1325563"/>
          </a:xfrm>
        </p:spPr>
        <p:txBody>
          <a:bodyPr>
            <a:normAutofit/>
          </a:bodyPr>
          <a:lstStyle/>
          <a:p>
            <a:pPr algn="ctr"/>
            <a:r>
              <a:rPr lang="de-DE" sz="4800" b="1" dirty="0"/>
              <a:t>#Article1</a:t>
            </a:r>
          </a:p>
        </p:txBody>
      </p:sp>
      <p:pic>
        <p:nvPicPr>
          <p:cNvPr id="11" name="Grafik 10">
            <a:extLst>
              <a:ext uri="{FF2B5EF4-FFF2-40B4-BE49-F238E27FC236}">
                <a16:creationId xmlns:a16="http://schemas.microsoft.com/office/drawing/2014/main" id="{1B6735BA-CAF7-4FEB-BBEF-89B425F67B00}"/>
              </a:ext>
            </a:extLst>
          </p:cNvPr>
          <p:cNvPicPr>
            <a:picLocks noChangeAspect="1"/>
          </p:cNvPicPr>
          <p:nvPr/>
        </p:nvPicPr>
        <p:blipFill>
          <a:blip r:embed="rId3"/>
          <a:stretch>
            <a:fillRect/>
          </a:stretch>
        </p:blipFill>
        <p:spPr>
          <a:xfrm>
            <a:off x="1112836" y="1423796"/>
            <a:ext cx="9966325" cy="5154996"/>
          </a:xfrm>
          <a:prstGeom prst="rect">
            <a:avLst/>
          </a:prstGeom>
        </p:spPr>
      </p:pic>
      <p:pic>
        <p:nvPicPr>
          <p:cNvPr id="4" name="Grafik 3">
            <a:extLst>
              <a:ext uri="{FF2B5EF4-FFF2-40B4-BE49-F238E27FC236}">
                <a16:creationId xmlns:a16="http://schemas.microsoft.com/office/drawing/2014/main" id="{860AE14E-5B77-61FD-C87E-B9B7CA901957}"/>
              </a:ext>
            </a:extLst>
          </p:cNvPr>
          <p:cNvPicPr>
            <a:picLocks noChangeAspect="1"/>
          </p:cNvPicPr>
          <p:nvPr/>
        </p:nvPicPr>
        <p:blipFill>
          <a:blip r:embed="rId4"/>
          <a:stretch>
            <a:fillRect/>
          </a:stretch>
        </p:blipFill>
        <p:spPr>
          <a:xfrm>
            <a:off x="1487199" y="1738312"/>
            <a:ext cx="9014546" cy="4321636"/>
          </a:xfrm>
          <a:prstGeom prst="rect">
            <a:avLst/>
          </a:prstGeom>
        </p:spPr>
      </p:pic>
    </p:spTree>
    <p:extLst>
      <p:ext uri="{BB962C8B-B14F-4D97-AF65-F5344CB8AC3E}">
        <p14:creationId xmlns:p14="http://schemas.microsoft.com/office/powerpoint/2010/main" val="345796815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27BBBD9-6BB2-4FF4-BDAD-2858F19C3009}"/>
              </a:ext>
            </a:extLst>
          </p:cNvPr>
          <p:cNvSpPr>
            <a:spLocks noGrp="1"/>
          </p:cNvSpPr>
          <p:nvPr>
            <p:ph type="title"/>
          </p:nvPr>
        </p:nvSpPr>
        <p:spPr>
          <a:xfrm>
            <a:off x="838199" y="187596"/>
            <a:ext cx="10515600" cy="1325563"/>
          </a:xfrm>
        </p:spPr>
        <p:txBody>
          <a:bodyPr>
            <a:normAutofit/>
          </a:bodyPr>
          <a:lstStyle/>
          <a:p>
            <a:pPr algn="ctr"/>
            <a:r>
              <a:rPr lang="de-DE" sz="4800" b="1" dirty="0"/>
              <a:t>#Article2</a:t>
            </a:r>
          </a:p>
        </p:txBody>
      </p:sp>
      <p:pic>
        <p:nvPicPr>
          <p:cNvPr id="3" name="Grafik 2">
            <a:extLst>
              <a:ext uri="{FF2B5EF4-FFF2-40B4-BE49-F238E27FC236}">
                <a16:creationId xmlns:a16="http://schemas.microsoft.com/office/drawing/2014/main" id="{25FD4C2F-FE7C-4AC2-8D6B-D7804CE1D7B5}"/>
              </a:ext>
            </a:extLst>
          </p:cNvPr>
          <p:cNvPicPr>
            <a:picLocks noChangeAspect="1"/>
          </p:cNvPicPr>
          <p:nvPr/>
        </p:nvPicPr>
        <p:blipFill>
          <a:blip r:embed="rId3"/>
          <a:stretch>
            <a:fillRect/>
          </a:stretch>
        </p:blipFill>
        <p:spPr>
          <a:xfrm>
            <a:off x="1585911" y="1513159"/>
            <a:ext cx="9020175" cy="4819650"/>
          </a:xfrm>
          <a:prstGeom prst="rect">
            <a:avLst/>
          </a:prstGeom>
        </p:spPr>
      </p:pic>
      <p:pic>
        <p:nvPicPr>
          <p:cNvPr id="5" name="Grafik 4">
            <a:extLst>
              <a:ext uri="{FF2B5EF4-FFF2-40B4-BE49-F238E27FC236}">
                <a16:creationId xmlns:a16="http://schemas.microsoft.com/office/drawing/2014/main" id="{FB87A8E4-A04A-F113-D7BB-EE479B1F838B}"/>
              </a:ext>
            </a:extLst>
          </p:cNvPr>
          <p:cNvPicPr>
            <a:picLocks noChangeAspect="1"/>
          </p:cNvPicPr>
          <p:nvPr/>
        </p:nvPicPr>
        <p:blipFill>
          <a:blip r:embed="rId4"/>
          <a:stretch>
            <a:fillRect/>
          </a:stretch>
        </p:blipFill>
        <p:spPr>
          <a:xfrm>
            <a:off x="1970689" y="2113234"/>
            <a:ext cx="8115419" cy="3706562"/>
          </a:xfrm>
          <a:prstGeom prst="rect">
            <a:avLst/>
          </a:prstGeom>
        </p:spPr>
      </p:pic>
    </p:spTree>
    <p:extLst>
      <p:ext uri="{BB962C8B-B14F-4D97-AF65-F5344CB8AC3E}">
        <p14:creationId xmlns:p14="http://schemas.microsoft.com/office/powerpoint/2010/main" val="95371429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Inhaltsplatzhalter 18" descr="Ein Bild, das Beerdigung, Person, Flagge enthält.&#10;&#10;Automatisch generierte Beschreibung">
            <a:extLst>
              <a:ext uri="{FF2B5EF4-FFF2-40B4-BE49-F238E27FC236}">
                <a16:creationId xmlns:a16="http://schemas.microsoft.com/office/drawing/2014/main" id="{94E933E5-8643-54E9-2B27-E889DB142913}"/>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0" y="0"/>
            <a:ext cx="12187645" cy="6858000"/>
          </a:xfrm>
        </p:spPr>
      </p:pic>
      <p:sp>
        <p:nvSpPr>
          <p:cNvPr id="2" name="Titel 1">
            <a:extLst>
              <a:ext uri="{FF2B5EF4-FFF2-40B4-BE49-F238E27FC236}">
                <a16:creationId xmlns:a16="http://schemas.microsoft.com/office/drawing/2014/main" id="{6C055A58-D48A-4874-8C52-88FDA8DF1CE3}"/>
              </a:ext>
            </a:extLst>
          </p:cNvPr>
          <p:cNvSpPr>
            <a:spLocks noGrp="1"/>
          </p:cNvSpPr>
          <p:nvPr>
            <p:ph type="title"/>
          </p:nvPr>
        </p:nvSpPr>
        <p:spPr/>
        <p:txBody>
          <a:bodyPr/>
          <a:lstStyle/>
          <a:p>
            <a:endParaRPr lang="de-DE"/>
          </a:p>
        </p:txBody>
      </p:sp>
      <p:sp>
        <p:nvSpPr>
          <p:cNvPr id="14" name="Textfeld 13">
            <a:extLst>
              <a:ext uri="{FF2B5EF4-FFF2-40B4-BE49-F238E27FC236}">
                <a16:creationId xmlns:a16="http://schemas.microsoft.com/office/drawing/2014/main" id="{3C8AB8EC-2888-D444-DCCD-2287C1442E54}"/>
              </a:ext>
            </a:extLst>
          </p:cNvPr>
          <p:cNvSpPr txBox="1"/>
          <p:nvPr/>
        </p:nvSpPr>
        <p:spPr>
          <a:xfrm>
            <a:off x="0" y="6581001"/>
            <a:ext cx="7788094" cy="276999"/>
          </a:xfrm>
          <a:prstGeom prst="rect">
            <a:avLst/>
          </a:prstGeom>
          <a:noFill/>
        </p:spPr>
        <p:txBody>
          <a:bodyPr wrap="none" rtlCol="0">
            <a:spAutoFit/>
          </a:bodyPr>
          <a:lstStyle/>
          <a:p>
            <a:r>
              <a:rPr lang="en-US" sz="1200" dirty="0">
                <a:solidFill>
                  <a:schemeClr val="bg1"/>
                </a:solidFill>
              </a:rPr>
              <a:t>© BMI, https://www.bmi.bund.de/SharedDocs/bilder/EN/schmuckbilder/verfassung/europawahl.jpg?__blob=poster&amp;v=3</a:t>
            </a:r>
            <a:endParaRPr lang="de-DE" sz="1200" dirty="0">
              <a:solidFill>
                <a:schemeClr val="bg1"/>
              </a:solidFill>
            </a:endParaRPr>
          </a:p>
        </p:txBody>
      </p:sp>
    </p:spTree>
    <p:extLst>
      <p:ext uri="{BB962C8B-B14F-4D97-AF65-F5344CB8AC3E}">
        <p14:creationId xmlns:p14="http://schemas.microsoft.com/office/powerpoint/2010/main" val="304358722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A9B0C5C-4BDD-4B81-A2DC-48829C7EE073}"/>
              </a:ext>
            </a:extLst>
          </p:cNvPr>
          <p:cNvSpPr>
            <a:spLocks noGrp="1"/>
          </p:cNvSpPr>
          <p:nvPr>
            <p:ph type="title"/>
          </p:nvPr>
        </p:nvSpPr>
        <p:spPr/>
        <p:txBody>
          <a:bodyPr/>
          <a:lstStyle/>
          <a:p>
            <a:endParaRPr lang="de-DE"/>
          </a:p>
        </p:txBody>
      </p:sp>
      <p:pic>
        <p:nvPicPr>
          <p:cNvPr id="5" name="Inhaltsplatzhalter 4" descr="Ein Bild, das Text enthält.&#10;&#10;Automatisch generierte Beschreibung">
            <a:extLst>
              <a:ext uri="{FF2B5EF4-FFF2-40B4-BE49-F238E27FC236}">
                <a16:creationId xmlns:a16="http://schemas.microsoft.com/office/drawing/2014/main" id="{780E5F7B-B37F-4C41-997B-79EE9E925C54}"/>
              </a:ext>
            </a:extLst>
          </p:cNvPr>
          <p:cNvPicPr>
            <a:picLocks noGrp="1" noChangeAspect="1"/>
          </p:cNvPicPr>
          <p:nvPr>
            <p:ph idx="1"/>
          </p:nvPr>
        </p:nvPicPr>
        <p:blipFill rotWithShape="1">
          <a:blip r:embed="rId3">
            <a:extLst>
              <a:ext uri="{28A0092B-C50C-407E-A947-70E740481C1C}">
                <a14:useLocalDpi xmlns:a14="http://schemas.microsoft.com/office/drawing/2010/main" val="0"/>
              </a:ext>
            </a:extLst>
          </a:blip>
          <a:srcRect t="18552" b="6447"/>
          <a:stretch/>
        </p:blipFill>
        <p:spPr>
          <a:xfrm>
            <a:off x="0" y="0"/>
            <a:ext cx="12192000" cy="6858000"/>
          </a:xfrm>
        </p:spPr>
      </p:pic>
    </p:spTree>
    <p:extLst>
      <p:ext uri="{BB962C8B-B14F-4D97-AF65-F5344CB8AC3E}">
        <p14:creationId xmlns:p14="http://schemas.microsoft.com/office/powerpoint/2010/main" val="229559602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a:extLst>
              <a:ext uri="{FF2B5EF4-FFF2-40B4-BE49-F238E27FC236}">
                <a16:creationId xmlns:a16="http://schemas.microsoft.com/office/drawing/2014/main" id="{79542921-E00D-4E02-AD01-2B3FABEBB51E}"/>
              </a:ext>
            </a:extLst>
          </p:cNvPr>
          <p:cNvSpPr>
            <a:spLocks noGrp="1"/>
          </p:cNvSpPr>
          <p:nvPr>
            <p:ph idx="1"/>
          </p:nvPr>
        </p:nvSpPr>
        <p:spPr/>
        <p:txBody>
          <a:bodyPr/>
          <a:lstStyle/>
          <a:p>
            <a:endParaRPr lang="de-DE" dirty="0"/>
          </a:p>
        </p:txBody>
      </p:sp>
      <p:pic>
        <p:nvPicPr>
          <p:cNvPr id="4" name="Inhaltsplatzhalter 4" descr="Ein Bild, das Essen enthält.&#10;&#10;Automatisch generierte Beschreibung">
            <a:extLst>
              <a:ext uri="{FF2B5EF4-FFF2-40B4-BE49-F238E27FC236}">
                <a16:creationId xmlns:a16="http://schemas.microsoft.com/office/drawing/2014/main" id="{2E30D3D7-9C17-448D-95BA-5792A727AB8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45523" y="1012992"/>
            <a:ext cx="6700953" cy="4832015"/>
          </a:xfrm>
          <a:prstGeom prst="rect">
            <a:avLst/>
          </a:prstGeom>
        </p:spPr>
      </p:pic>
      <p:pic>
        <p:nvPicPr>
          <p:cNvPr id="5" name="Grafik 4" descr="Ein Bild, das Essen enthält.&#10;&#10;Automatisch generierte Beschreibung">
            <a:extLst>
              <a:ext uri="{FF2B5EF4-FFF2-40B4-BE49-F238E27FC236}">
                <a16:creationId xmlns:a16="http://schemas.microsoft.com/office/drawing/2014/main" id="{DDF4892A-F293-45DE-BA50-6E471351B43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001700" cy="593726"/>
          </a:xfrm>
          <a:prstGeom prst="rect">
            <a:avLst/>
          </a:prstGeom>
        </p:spPr>
      </p:pic>
      <p:sp>
        <p:nvSpPr>
          <p:cNvPr id="7" name="Titel 6">
            <a:extLst>
              <a:ext uri="{FF2B5EF4-FFF2-40B4-BE49-F238E27FC236}">
                <a16:creationId xmlns:a16="http://schemas.microsoft.com/office/drawing/2014/main" id="{7A6AD4D7-F4C8-4F7B-8DDA-D82864232DC7}"/>
              </a:ext>
            </a:extLst>
          </p:cNvPr>
          <p:cNvSpPr>
            <a:spLocks noGrp="1"/>
          </p:cNvSpPr>
          <p:nvPr>
            <p:ph type="title"/>
          </p:nvPr>
        </p:nvSpPr>
        <p:spPr/>
        <p:txBody>
          <a:bodyPr/>
          <a:lstStyle/>
          <a:p>
            <a:endParaRPr lang="de-DE"/>
          </a:p>
        </p:txBody>
      </p:sp>
    </p:spTree>
    <p:extLst>
      <p:ext uri="{BB962C8B-B14F-4D97-AF65-F5344CB8AC3E}">
        <p14:creationId xmlns:p14="http://schemas.microsoft.com/office/powerpoint/2010/main" val="113789463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213F3DE-CE46-43C3-B88E-BFA7A99CA06C}"/>
              </a:ext>
            </a:extLst>
          </p:cNvPr>
          <p:cNvSpPr>
            <a:spLocks noGrp="1"/>
          </p:cNvSpPr>
          <p:nvPr>
            <p:ph type="title"/>
          </p:nvPr>
        </p:nvSpPr>
        <p:spPr/>
        <p:txBody>
          <a:bodyPr>
            <a:normAutofit/>
          </a:bodyPr>
          <a:lstStyle/>
          <a:p>
            <a:r>
              <a:rPr lang="de-DE" sz="5400" dirty="0"/>
              <a:t>1. </a:t>
            </a:r>
            <a:r>
              <a:rPr lang="de-DE" sz="5400" dirty="0" err="1"/>
              <a:t>What</a:t>
            </a:r>
            <a:r>
              <a:rPr lang="de-DE" sz="5400" dirty="0"/>
              <a:t> </a:t>
            </a:r>
            <a:r>
              <a:rPr lang="de-DE" sz="5400" dirty="0" err="1"/>
              <a:t>is</a:t>
            </a:r>
            <a:r>
              <a:rPr lang="de-DE" sz="5400" dirty="0"/>
              <a:t> </a:t>
            </a:r>
            <a:r>
              <a:rPr lang="de-DE" sz="5400" dirty="0" err="1"/>
              <a:t>microplastic</a:t>
            </a:r>
            <a:r>
              <a:rPr lang="de-DE" sz="5400" dirty="0"/>
              <a:t>?</a:t>
            </a:r>
          </a:p>
        </p:txBody>
      </p:sp>
      <p:pic>
        <p:nvPicPr>
          <p:cNvPr id="5" name="Inhaltsplatzhalter 4" descr="Ein Bild, das Essen enthält.&#10;&#10;Automatisch generierte Beschreibung">
            <a:extLst>
              <a:ext uri="{FF2B5EF4-FFF2-40B4-BE49-F238E27FC236}">
                <a16:creationId xmlns:a16="http://schemas.microsoft.com/office/drawing/2014/main" id="{D3CDCBD4-204A-448D-B24F-7B203074D89A}"/>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7615156" y="593726"/>
            <a:ext cx="4432464" cy="3196222"/>
          </a:xfrm>
        </p:spPr>
      </p:pic>
      <p:sp>
        <p:nvSpPr>
          <p:cNvPr id="7" name="Rechteck: abgerundete Ecken 6">
            <a:extLst>
              <a:ext uri="{FF2B5EF4-FFF2-40B4-BE49-F238E27FC236}">
                <a16:creationId xmlns:a16="http://schemas.microsoft.com/office/drawing/2014/main" id="{ED2F57FD-37BB-4430-B0BD-A22F92C60E98}"/>
              </a:ext>
            </a:extLst>
          </p:cNvPr>
          <p:cNvSpPr/>
          <p:nvPr/>
        </p:nvSpPr>
        <p:spPr>
          <a:xfrm>
            <a:off x="998621" y="3116179"/>
            <a:ext cx="2418347" cy="1325563"/>
          </a:xfrm>
          <a:prstGeom prst="round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000" b="1" dirty="0">
                <a:solidFill>
                  <a:schemeClr val="tx1"/>
                </a:solidFill>
              </a:rPr>
              <a:t>Old </a:t>
            </a:r>
            <a:r>
              <a:rPr lang="de-DE" sz="2000" b="1" dirty="0" err="1">
                <a:solidFill>
                  <a:schemeClr val="tx1"/>
                </a:solidFill>
              </a:rPr>
              <a:t>microphones</a:t>
            </a:r>
            <a:endParaRPr lang="de-DE" sz="2000" b="1" dirty="0">
              <a:solidFill>
                <a:schemeClr val="tx1"/>
              </a:solidFill>
            </a:endParaRPr>
          </a:p>
        </p:txBody>
      </p:sp>
      <p:sp>
        <p:nvSpPr>
          <p:cNvPr id="8" name="Rechteck: abgerundete Ecken 7">
            <a:extLst>
              <a:ext uri="{FF2B5EF4-FFF2-40B4-BE49-F238E27FC236}">
                <a16:creationId xmlns:a16="http://schemas.microsoft.com/office/drawing/2014/main" id="{8A04130F-F879-4E85-AA00-18916EC6FE22}"/>
              </a:ext>
            </a:extLst>
          </p:cNvPr>
          <p:cNvSpPr/>
          <p:nvPr/>
        </p:nvSpPr>
        <p:spPr>
          <a:xfrm>
            <a:off x="4784557" y="3116177"/>
            <a:ext cx="2418347" cy="1325563"/>
          </a:xfrm>
          <a:prstGeom prst="round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000" b="1" dirty="0">
                <a:solidFill>
                  <a:schemeClr val="tx1"/>
                </a:solidFill>
              </a:rPr>
              <a:t>Tiny </a:t>
            </a:r>
            <a:r>
              <a:rPr lang="de-DE" sz="2000" b="1" dirty="0" err="1">
                <a:solidFill>
                  <a:schemeClr val="tx1"/>
                </a:solidFill>
              </a:rPr>
              <a:t>plastic</a:t>
            </a:r>
            <a:r>
              <a:rPr lang="de-DE" sz="2000" b="1" dirty="0">
                <a:solidFill>
                  <a:schemeClr val="tx1"/>
                </a:solidFill>
              </a:rPr>
              <a:t> </a:t>
            </a:r>
            <a:r>
              <a:rPr lang="de-DE" sz="2000" b="1" dirty="0" err="1">
                <a:solidFill>
                  <a:schemeClr val="tx1"/>
                </a:solidFill>
              </a:rPr>
              <a:t>particles</a:t>
            </a:r>
            <a:endParaRPr lang="de-DE" sz="2000" b="1" dirty="0">
              <a:solidFill>
                <a:schemeClr val="tx1"/>
              </a:solidFill>
            </a:endParaRPr>
          </a:p>
        </p:txBody>
      </p:sp>
      <p:sp>
        <p:nvSpPr>
          <p:cNvPr id="9" name="Rechteck: abgerundete Ecken 8">
            <a:extLst>
              <a:ext uri="{FF2B5EF4-FFF2-40B4-BE49-F238E27FC236}">
                <a16:creationId xmlns:a16="http://schemas.microsoft.com/office/drawing/2014/main" id="{FEF7F90D-EA31-4016-9D23-6C4E9734C5F6}"/>
              </a:ext>
            </a:extLst>
          </p:cNvPr>
          <p:cNvSpPr/>
          <p:nvPr/>
        </p:nvSpPr>
        <p:spPr>
          <a:xfrm>
            <a:off x="998621" y="4953000"/>
            <a:ext cx="2418347" cy="1325563"/>
          </a:xfrm>
          <a:prstGeom prst="round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000" b="1" dirty="0">
                <a:solidFill>
                  <a:schemeClr val="tx1"/>
                </a:solidFill>
              </a:rPr>
              <a:t>A </a:t>
            </a:r>
            <a:r>
              <a:rPr lang="de-DE" sz="2000" b="1" dirty="0" err="1">
                <a:solidFill>
                  <a:schemeClr val="tx1"/>
                </a:solidFill>
              </a:rPr>
              <a:t>component</a:t>
            </a:r>
            <a:r>
              <a:rPr lang="de-DE" sz="2000" b="1" dirty="0">
                <a:solidFill>
                  <a:schemeClr val="tx1"/>
                </a:solidFill>
              </a:rPr>
              <a:t> </a:t>
            </a:r>
            <a:r>
              <a:rPr lang="de-DE" sz="2000" b="1" dirty="0" err="1">
                <a:solidFill>
                  <a:schemeClr val="tx1"/>
                </a:solidFill>
              </a:rPr>
              <a:t>of</a:t>
            </a:r>
            <a:r>
              <a:rPr lang="de-DE" sz="2000" b="1" dirty="0">
                <a:solidFill>
                  <a:schemeClr val="tx1"/>
                </a:solidFill>
              </a:rPr>
              <a:t> </a:t>
            </a:r>
            <a:r>
              <a:rPr lang="de-DE" sz="2000" b="1" dirty="0" err="1">
                <a:solidFill>
                  <a:schemeClr val="tx1"/>
                </a:solidFill>
              </a:rPr>
              <a:t>microwaves</a:t>
            </a:r>
            <a:endParaRPr lang="de-DE" sz="2000" b="1" dirty="0">
              <a:solidFill>
                <a:schemeClr val="tx1"/>
              </a:solidFill>
            </a:endParaRPr>
          </a:p>
        </p:txBody>
      </p:sp>
      <p:sp>
        <p:nvSpPr>
          <p:cNvPr id="10" name="Rechteck: abgerundete Ecken 9">
            <a:extLst>
              <a:ext uri="{FF2B5EF4-FFF2-40B4-BE49-F238E27FC236}">
                <a16:creationId xmlns:a16="http://schemas.microsoft.com/office/drawing/2014/main" id="{E89AE533-7EEB-456D-BE27-930918A151F1}"/>
              </a:ext>
            </a:extLst>
          </p:cNvPr>
          <p:cNvSpPr/>
          <p:nvPr/>
        </p:nvSpPr>
        <p:spPr>
          <a:xfrm>
            <a:off x="4784556" y="4953000"/>
            <a:ext cx="2418347" cy="1325563"/>
          </a:xfrm>
          <a:prstGeom prst="round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000" b="1" dirty="0" err="1">
                <a:solidFill>
                  <a:schemeClr val="tx1"/>
                </a:solidFill>
              </a:rPr>
              <a:t>Another</a:t>
            </a:r>
            <a:r>
              <a:rPr lang="de-DE" sz="2000" b="1" dirty="0">
                <a:solidFill>
                  <a:schemeClr val="tx1"/>
                </a:solidFill>
              </a:rPr>
              <a:t> </a:t>
            </a:r>
            <a:r>
              <a:rPr lang="de-DE" sz="2000" b="1" dirty="0" err="1">
                <a:solidFill>
                  <a:schemeClr val="tx1"/>
                </a:solidFill>
              </a:rPr>
              <a:t>word</a:t>
            </a:r>
            <a:r>
              <a:rPr lang="de-DE" sz="2000" b="1" dirty="0">
                <a:solidFill>
                  <a:schemeClr val="tx1"/>
                </a:solidFill>
              </a:rPr>
              <a:t> </a:t>
            </a:r>
            <a:r>
              <a:rPr lang="de-DE" sz="2000" b="1" dirty="0" err="1">
                <a:solidFill>
                  <a:schemeClr val="tx1"/>
                </a:solidFill>
              </a:rPr>
              <a:t>for</a:t>
            </a:r>
            <a:r>
              <a:rPr lang="de-DE" sz="2000" b="1" dirty="0">
                <a:solidFill>
                  <a:schemeClr val="tx1"/>
                </a:solidFill>
              </a:rPr>
              <a:t> SIM </a:t>
            </a:r>
            <a:r>
              <a:rPr lang="de-DE" sz="2000" b="1" dirty="0" err="1">
                <a:solidFill>
                  <a:schemeClr val="tx1"/>
                </a:solidFill>
              </a:rPr>
              <a:t>card</a:t>
            </a:r>
            <a:endParaRPr lang="de-DE" sz="2000" b="1" dirty="0">
              <a:solidFill>
                <a:schemeClr val="tx1"/>
              </a:solidFill>
            </a:endParaRPr>
          </a:p>
        </p:txBody>
      </p:sp>
      <p:sp>
        <p:nvSpPr>
          <p:cNvPr id="11" name="Textfeld 10">
            <a:extLst>
              <a:ext uri="{FF2B5EF4-FFF2-40B4-BE49-F238E27FC236}">
                <a16:creationId xmlns:a16="http://schemas.microsoft.com/office/drawing/2014/main" id="{B838B8DF-A048-45B5-BB07-20915D0BE581}"/>
              </a:ext>
            </a:extLst>
          </p:cNvPr>
          <p:cNvSpPr txBox="1"/>
          <p:nvPr/>
        </p:nvSpPr>
        <p:spPr>
          <a:xfrm>
            <a:off x="533006" y="3517349"/>
            <a:ext cx="402674" cy="523220"/>
          </a:xfrm>
          <a:prstGeom prst="rect">
            <a:avLst/>
          </a:prstGeom>
          <a:noFill/>
        </p:spPr>
        <p:txBody>
          <a:bodyPr wrap="none" rtlCol="0">
            <a:spAutoFit/>
          </a:bodyPr>
          <a:lstStyle/>
          <a:p>
            <a:r>
              <a:rPr lang="de-DE" sz="2800" b="1" dirty="0"/>
              <a:t>A</a:t>
            </a:r>
          </a:p>
        </p:txBody>
      </p:sp>
      <p:sp>
        <p:nvSpPr>
          <p:cNvPr id="12" name="Textfeld 11">
            <a:extLst>
              <a:ext uri="{FF2B5EF4-FFF2-40B4-BE49-F238E27FC236}">
                <a16:creationId xmlns:a16="http://schemas.microsoft.com/office/drawing/2014/main" id="{860EB7AB-F203-4170-BF90-7E438BB7524C}"/>
              </a:ext>
            </a:extLst>
          </p:cNvPr>
          <p:cNvSpPr txBox="1"/>
          <p:nvPr/>
        </p:nvSpPr>
        <p:spPr>
          <a:xfrm>
            <a:off x="4282848" y="3528338"/>
            <a:ext cx="386644" cy="523220"/>
          </a:xfrm>
          <a:prstGeom prst="rect">
            <a:avLst/>
          </a:prstGeom>
          <a:noFill/>
        </p:spPr>
        <p:txBody>
          <a:bodyPr wrap="none" rtlCol="0">
            <a:spAutoFit/>
          </a:bodyPr>
          <a:lstStyle/>
          <a:p>
            <a:r>
              <a:rPr lang="de-DE" sz="2800" b="1" dirty="0"/>
              <a:t>B</a:t>
            </a:r>
          </a:p>
        </p:txBody>
      </p:sp>
      <p:sp>
        <p:nvSpPr>
          <p:cNvPr id="13" name="Textfeld 12">
            <a:extLst>
              <a:ext uri="{FF2B5EF4-FFF2-40B4-BE49-F238E27FC236}">
                <a16:creationId xmlns:a16="http://schemas.microsoft.com/office/drawing/2014/main" id="{20C8C914-4F0F-4193-A770-013740E236BE}"/>
              </a:ext>
            </a:extLst>
          </p:cNvPr>
          <p:cNvSpPr txBox="1"/>
          <p:nvPr/>
        </p:nvSpPr>
        <p:spPr>
          <a:xfrm>
            <a:off x="595947" y="5354171"/>
            <a:ext cx="375424" cy="523220"/>
          </a:xfrm>
          <a:prstGeom prst="rect">
            <a:avLst/>
          </a:prstGeom>
          <a:noFill/>
        </p:spPr>
        <p:txBody>
          <a:bodyPr wrap="none" rtlCol="0">
            <a:spAutoFit/>
          </a:bodyPr>
          <a:lstStyle/>
          <a:p>
            <a:r>
              <a:rPr lang="de-DE" sz="2800" b="1" dirty="0"/>
              <a:t>C</a:t>
            </a:r>
          </a:p>
        </p:txBody>
      </p:sp>
      <p:sp>
        <p:nvSpPr>
          <p:cNvPr id="14" name="Textfeld 13">
            <a:extLst>
              <a:ext uri="{FF2B5EF4-FFF2-40B4-BE49-F238E27FC236}">
                <a16:creationId xmlns:a16="http://schemas.microsoft.com/office/drawing/2014/main" id="{02E5B93D-2032-43E9-BCFB-0A68D8600E43}"/>
              </a:ext>
            </a:extLst>
          </p:cNvPr>
          <p:cNvSpPr txBox="1"/>
          <p:nvPr/>
        </p:nvSpPr>
        <p:spPr>
          <a:xfrm>
            <a:off x="4282848" y="5354171"/>
            <a:ext cx="410690" cy="523220"/>
          </a:xfrm>
          <a:prstGeom prst="rect">
            <a:avLst/>
          </a:prstGeom>
          <a:noFill/>
        </p:spPr>
        <p:txBody>
          <a:bodyPr wrap="none" rtlCol="0">
            <a:spAutoFit/>
          </a:bodyPr>
          <a:lstStyle/>
          <a:p>
            <a:r>
              <a:rPr lang="de-DE" sz="2800" b="1" dirty="0"/>
              <a:t>D</a:t>
            </a:r>
          </a:p>
        </p:txBody>
      </p:sp>
      <p:pic>
        <p:nvPicPr>
          <p:cNvPr id="15" name="Grafik 14" descr="Ein Bild, das Essen enthält.&#10;&#10;Automatisch generierte Beschreibung">
            <a:extLst>
              <a:ext uri="{FF2B5EF4-FFF2-40B4-BE49-F238E27FC236}">
                <a16:creationId xmlns:a16="http://schemas.microsoft.com/office/drawing/2014/main" id="{7E63D8B7-57E8-416D-9503-F7B44D02FF6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001700" cy="593726"/>
          </a:xfrm>
          <a:prstGeom prst="rect">
            <a:avLst/>
          </a:prstGeom>
        </p:spPr>
      </p:pic>
    </p:spTree>
    <p:extLst>
      <p:ext uri="{BB962C8B-B14F-4D97-AF65-F5344CB8AC3E}">
        <p14:creationId xmlns:p14="http://schemas.microsoft.com/office/powerpoint/2010/main" val="328914193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213F3DE-CE46-43C3-B88E-BFA7A99CA06C}"/>
              </a:ext>
            </a:extLst>
          </p:cNvPr>
          <p:cNvSpPr>
            <a:spLocks noGrp="1"/>
          </p:cNvSpPr>
          <p:nvPr>
            <p:ph type="title"/>
          </p:nvPr>
        </p:nvSpPr>
        <p:spPr/>
        <p:txBody>
          <a:bodyPr>
            <a:normAutofit/>
          </a:bodyPr>
          <a:lstStyle/>
          <a:p>
            <a:r>
              <a:rPr lang="de-DE" sz="5400" dirty="0"/>
              <a:t>1. </a:t>
            </a:r>
            <a:r>
              <a:rPr lang="de-DE" sz="5400" dirty="0" err="1"/>
              <a:t>What</a:t>
            </a:r>
            <a:r>
              <a:rPr lang="de-DE" sz="5400" dirty="0"/>
              <a:t> </a:t>
            </a:r>
            <a:r>
              <a:rPr lang="de-DE" sz="5400" dirty="0" err="1"/>
              <a:t>is</a:t>
            </a:r>
            <a:r>
              <a:rPr lang="de-DE" sz="5400" dirty="0"/>
              <a:t> </a:t>
            </a:r>
            <a:r>
              <a:rPr lang="de-DE" sz="5400" dirty="0" err="1"/>
              <a:t>microplastic</a:t>
            </a:r>
            <a:r>
              <a:rPr lang="de-DE" sz="5400" dirty="0"/>
              <a:t>?</a:t>
            </a:r>
          </a:p>
        </p:txBody>
      </p:sp>
      <p:pic>
        <p:nvPicPr>
          <p:cNvPr id="5" name="Inhaltsplatzhalter 4" descr="Ein Bild, das Essen enthält.&#10;&#10;Automatisch generierte Beschreibung">
            <a:extLst>
              <a:ext uri="{FF2B5EF4-FFF2-40B4-BE49-F238E27FC236}">
                <a16:creationId xmlns:a16="http://schemas.microsoft.com/office/drawing/2014/main" id="{D3CDCBD4-204A-448D-B24F-7B203074D89A}"/>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7615156" y="593726"/>
            <a:ext cx="4432464" cy="3196222"/>
          </a:xfrm>
        </p:spPr>
      </p:pic>
      <p:sp>
        <p:nvSpPr>
          <p:cNvPr id="7" name="Rechteck: abgerundete Ecken 6">
            <a:extLst>
              <a:ext uri="{FF2B5EF4-FFF2-40B4-BE49-F238E27FC236}">
                <a16:creationId xmlns:a16="http://schemas.microsoft.com/office/drawing/2014/main" id="{ED2F57FD-37BB-4430-B0BD-A22F92C60E98}"/>
              </a:ext>
            </a:extLst>
          </p:cNvPr>
          <p:cNvSpPr/>
          <p:nvPr/>
        </p:nvSpPr>
        <p:spPr>
          <a:xfrm>
            <a:off x="998621" y="3116179"/>
            <a:ext cx="2418347" cy="1325563"/>
          </a:xfrm>
          <a:prstGeom prst="roundRect">
            <a:avLst/>
          </a:prstGeom>
          <a:solidFill>
            <a:srgbClr val="FFD1D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000" b="1" dirty="0">
                <a:solidFill>
                  <a:schemeClr val="tx1"/>
                </a:solidFill>
              </a:rPr>
              <a:t>Old </a:t>
            </a:r>
            <a:r>
              <a:rPr lang="de-DE" sz="2000" b="1" dirty="0" err="1">
                <a:solidFill>
                  <a:schemeClr val="tx1"/>
                </a:solidFill>
              </a:rPr>
              <a:t>microphones</a:t>
            </a:r>
            <a:endParaRPr lang="de-DE" sz="2000" b="1" dirty="0">
              <a:solidFill>
                <a:schemeClr val="tx1"/>
              </a:solidFill>
            </a:endParaRPr>
          </a:p>
        </p:txBody>
      </p:sp>
      <p:sp>
        <p:nvSpPr>
          <p:cNvPr id="8" name="Rechteck: abgerundete Ecken 7">
            <a:extLst>
              <a:ext uri="{FF2B5EF4-FFF2-40B4-BE49-F238E27FC236}">
                <a16:creationId xmlns:a16="http://schemas.microsoft.com/office/drawing/2014/main" id="{8A04130F-F879-4E85-AA00-18916EC6FE22}"/>
              </a:ext>
            </a:extLst>
          </p:cNvPr>
          <p:cNvSpPr/>
          <p:nvPr/>
        </p:nvSpPr>
        <p:spPr>
          <a:xfrm>
            <a:off x="4784557" y="3116177"/>
            <a:ext cx="2418347" cy="1325563"/>
          </a:xfrm>
          <a:prstGeom prst="roundRect">
            <a:avLst/>
          </a:prstGeom>
          <a:solidFill>
            <a:srgbClr val="00B05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000" b="1" dirty="0">
                <a:solidFill>
                  <a:schemeClr val="tx1"/>
                </a:solidFill>
              </a:rPr>
              <a:t>Tiny </a:t>
            </a:r>
            <a:r>
              <a:rPr lang="de-DE" sz="2000" b="1" dirty="0" err="1">
                <a:solidFill>
                  <a:schemeClr val="tx1"/>
                </a:solidFill>
              </a:rPr>
              <a:t>plastic</a:t>
            </a:r>
            <a:r>
              <a:rPr lang="de-DE" sz="2000" b="1" dirty="0">
                <a:solidFill>
                  <a:schemeClr val="tx1"/>
                </a:solidFill>
              </a:rPr>
              <a:t> </a:t>
            </a:r>
            <a:r>
              <a:rPr lang="de-DE" sz="2000" b="1" dirty="0" err="1">
                <a:solidFill>
                  <a:schemeClr val="tx1"/>
                </a:solidFill>
              </a:rPr>
              <a:t>particles</a:t>
            </a:r>
            <a:endParaRPr lang="de-DE" sz="2000" b="1" dirty="0">
              <a:solidFill>
                <a:schemeClr val="tx1"/>
              </a:solidFill>
            </a:endParaRPr>
          </a:p>
        </p:txBody>
      </p:sp>
      <p:sp>
        <p:nvSpPr>
          <p:cNvPr id="9" name="Rechteck: abgerundete Ecken 8">
            <a:extLst>
              <a:ext uri="{FF2B5EF4-FFF2-40B4-BE49-F238E27FC236}">
                <a16:creationId xmlns:a16="http://schemas.microsoft.com/office/drawing/2014/main" id="{FEF7F90D-EA31-4016-9D23-6C4E9734C5F6}"/>
              </a:ext>
            </a:extLst>
          </p:cNvPr>
          <p:cNvSpPr/>
          <p:nvPr/>
        </p:nvSpPr>
        <p:spPr>
          <a:xfrm>
            <a:off x="998621" y="4953000"/>
            <a:ext cx="2418347" cy="1325563"/>
          </a:xfrm>
          <a:prstGeom prst="roundRect">
            <a:avLst/>
          </a:prstGeom>
          <a:solidFill>
            <a:srgbClr val="FFD1D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000" b="1" dirty="0">
                <a:solidFill>
                  <a:schemeClr val="tx1"/>
                </a:solidFill>
              </a:rPr>
              <a:t>A </a:t>
            </a:r>
            <a:r>
              <a:rPr lang="de-DE" sz="2000" b="1" dirty="0" err="1">
                <a:solidFill>
                  <a:schemeClr val="tx1"/>
                </a:solidFill>
              </a:rPr>
              <a:t>component</a:t>
            </a:r>
            <a:r>
              <a:rPr lang="de-DE" sz="2000" b="1" dirty="0">
                <a:solidFill>
                  <a:schemeClr val="tx1"/>
                </a:solidFill>
              </a:rPr>
              <a:t> </a:t>
            </a:r>
            <a:r>
              <a:rPr lang="de-DE" sz="2000" b="1" dirty="0" err="1">
                <a:solidFill>
                  <a:schemeClr val="tx1"/>
                </a:solidFill>
              </a:rPr>
              <a:t>of</a:t>
            </a:r>
            <a:r>
              <a:rPr lang="de-DE" sz="2000" b="1" dirty="0">
                <a:solidFill>
                  <a:schemeClr val="tx1"/>
                </a:solidFill>
              </a:rPr>
              <a:t> </a:t>
            </a:r>
            <a:r>
              <a:rPr lang="de-DE" sz="2000" b="1" dirty="0" err="1">
                <a:solidFill>
                  <a:schemeClr val="tx1"/>
                </a:solidFill>
              </a:rPr>
              <a:t>microwaves</a:t>
            </a:r>
            <a:endParaRPr lang="de-DE" sz="2000" b="1" dirty="0">
              <a:solidFill>
                <a:schemeClr val="tx1"/>
              </a:solidFill>
            </a:endParaRPr>
          </a:p>
        </p:txBody>
      </p:sp>
      <p:sp>
        <p:nvSpPr>
          <p:cNvPr id="10" name="Rechteck: abgerundete Ecken 9">
            <a:extLst>
              <a:ext uri="{FF2B5EF4-FFF2-40B4-BE49-F238E27FC236}">
                <a16:creationId xmlns:a16="http://schemas.microsoft.com/office/drawing/2014/main" id="{E89AE533-7EEB-456D-BE27-930918A151F1}"/>
              </a:ext>
            </a:extLst>
          </p:cNvPr>
          <p:cNvSpPr/>
          <p:nvPr/>
        </p:nvSpPr>
        <p:spPr>
          <a:xfrm>
            <a:off x="4784556" y="4953000"/>
            <a:ext cx="2418347" cy="1325563"/>
          </a:xfrm>
          <a:prstGeom prst="roundRect">
            <a:avLst/>
          </a:prstGeom>
          <a:solidFill>
            <a:srgbClr val="FFD1D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000" b="1" dirty="0" err="1">
                <a:solidFill>
                  <a:schemeClr val="tx1"/>
                </a:solidFill>
              </a:rPr>
              <a:t>Another</a:t>
            </a:r>
            <a:r>
              <a:rPr lang="de-DE" sz="2000" b="1" dirty="0">
                <a:solidFill>
                  <a:schemeClr val="tx1"/>
                </a:solidFill>
              </a:rPr>
              <a:t> </a:t>
            </a:r>
            <a:r>
              <a:rPr lang="de-DE" sz="2000" b="1" dirty="0" err="1">
                <a:solidFill>
                  <a:schemeClr val="tx1"/>
                </a:solidFill>
              </a:rPr>
              <a:t>word</a:t>
            </a:r>
            <a:r>
              <a:rPr lang="de-DE" sz="2000" b="1" dirty="0">
                <a:solidFill>
                  <a:schemeClr val="tx1"/>
                </a:solidFill>
              </a:rPr>
              <a:t> </a:t>
            </a:r>
            <a:r>
              <a:rPr lang="de-DE" sz="2000" b="1" dirty="0" err="1">
                <a:solidFill>
                  <a:schemeClr val="tx1"/>
                </a:solidFill>
              </a:rPr>
              <a:t>for</a:t>
            </a:r>
            <a:r>
              <a:rPr lang="de-DE" sz="2000" b="1" dirty="0">
                <a:solidFill>
                  <a:schemeClr val="tx1"/>
                </a:solidFill>
              </a:rPr>
              <a:t> SIM </a:t>
            </a:r>
            <a:r>
              <a:rPr lang="de-DE" sz="2000" b="1" dirty="0" err="1">
                <a:solidFill>
                  <a:schemeClr val="tx1"/>
                </a:solidFill>
              </a:rPr>
              <a:t>card</a:t>
            </a:r>
            <a:endParaRPr lang="de-DE" sz="2000" b="1" dirty="0">
              <a:solidFill>
                <a:schemeClr val="tx1"/>
              </a:solidFill>
            </a:endParaRPr>
          </a:p>
        </p:txBody>
      </p:sp>
      <p:sp>
        <p:nvSpPr>
          <p:cNvPr id="11" name="Textfeld 10">
            <a:extLst>
              <a:ext uri="{FF2B5EF4-FFF2-40B4-BE49-F238E27FC236}">
                <a16:creationId xmlns:a16="http://schemas.microsoft.com/office/drawing/2014/main" id="{B838B8DF-A048-45B5-BB07-20915D0BE581}"/>
              </a:ext>
            </a:extLst>
          </p:cNvPr>
          <p:cNvSpPr txBox="1"/>
          <p:nvPr/>
        </p:nvSpPr>
        <p:spPr>
          <a:xfrm>
            <a:off x="533006" y="3517349"/>
            <a:ext cx="402674" cy="523220"/>
          </a:xfrm>
          <a:prstGeom prst="rect">
            <a:avLst/>
          </a:prstGeom>
          <a:noFill/>
        </p:spPr>
        <p:txBody>
          <a:bodyPr wrap="none" rtlCol="0">
            <a:spAutoFit/>
          </a:bodyPr>
          <a:lstStyle/>
          <a:p>
            <a:r>
              <a:rPr lang="de-DE" sz="2800" b="1" dirty="0"/>
              <a:t>A</a:t>
            </a:r>
          </a:p>
        </p:txBody>
      </p:sp>
      <p:sp>
        <p:nvSpPr>
          <p:cNvPr id="12" name="Textfeld 11">
            <a:extLst>
              <a:ext uri="{FF2B5EF4-FFF2-40B4-BE49-F238E27FC236}">
                <a16:creationId xmlns:a16="http://schemas.microsoft.com/office/drawing/2014/main" id="{860EB7AB-F203-4170-BF90-7E438BB7524C}"/>
              </a:ext>
            </a:extLst>
          </p:cNvPr>
          <p:cNvSpPr txBox="1"/>
          <p:nvPr/>
        </p:nvSpPr>
        <p:spPr>
          <a:xfrm>
            <a:off x="4282848" y="3528338"/>
            <a:ext cx="386644" cy="523220"/>
          </a:xfrm>
          <a:prstGeom prst="rect">
            <a:avLst/>
          </a:prstGeom>
          <a:noFill/>
        </p:spPr>
        <p:txBody>
          <a:bodyPr wrap="none" rtlCol="0">
            <a:spAutoFit/>
          </a:bodyPr>
          <a:lstStyle/>
          <a:p>
            <a:r>
              <a:rPr lang="de-DE" sz="2800" b="1" dirty="0"/>
              <a:t>B</a:t>
            </a:r>
          </a:p>
        </p:txBody>
      </p:sp>
      <p:sp>
        <p:nvSpPr>
          <p:cNvPr id="13" name="Textfeld 12">
            <a:extLst>
              <a:ext uri="{FF2B5EF4-FFF2-40B4-BE49-F238E27FC236}">
                <a16:creationId xmlns:a16="http://schemas.microsoft.com/office/drawing/2014/main" id="{20C8C914-4F0F-4193-A770-013740E236BE}"/>
              </a:ext>
            </a:extLst>
          </p:cNvPr>
          <p:cNvSpPr txBox="1"/>
          <p:nvPr/>
        </p:nvSpPr>
        <p:spPr>
          <a:xfrm>
            <a:off x="595947" y="5354171"/>
            <a:ext cx="375424" cy="523220"/>
          </a:xfrm>
          <a:prstGeom prst="rect">
            <a:avLst/>
          </a:prstGeom>
          <a:noFill/>
        </p:spPr>
        <p:txBody>
          <a:bodyPr wrap="none" rtlCol="0">
            <a:spAutoFit/>
          </a:bodyPr>
          <a:lstStyle/>
          <a:p>
            <a:r>
              <a:rPr lang="de-DE" sz="2800" b="1" dirty="0"/>
              <a:t>C</a:t>
            </a:r>
          </a:p>
        </p:txBody>
      </p:sp>
      <p:sp>
        <p:nvSpPr>
          <p:cNvPr id="14" name="Textfeld 13">
            <a:extLst>
              <a:ext uri="{FF2B5EF4-FFF2-40B4-BE49-F238E27FC236}">
                <a16:creationId xmlns:a16="http://schemas.microsoft.com/office/drawing/2014/main" id="{02E5B93D-2032-43E9-BCFB-0A68D8600E43}"/>
              </a:ext>
            </a:extLst>
          </p:cNvPr>
          <p:cNvSpPr txBox="1"/>
          <p:nvPr/>
        </p:nvSpPr>
        <p:spPr>
          <a:xfrm>
            <a:off x="4282848" y="5354171"/>
            <a:ext cx="410690" cy="523220"/>
          </a:xfrm>
          <a:prstGeom prst="rect">
            <a:avLst/>
          </a:prstGeom>
          <a:noFill/>
        </p:spPr>
        <p:txBody>
          <a:bodyPr wrap="none" rtlCol="0">
            <a:spAutoFit/>
          </a:bodyPr>
          <a:lstStyle/>
          <a:p>
            <a:r>
              <a:rPr lang="de-DE" sz="2800" b="1" dirty="0"/>
              <a:t>D</a:t>
            </a:r>
          </a:p>
        </p:txBody>
      </p:sp>
      <p:pic>
        <p:nvPicPr>
          <p:cNvPr id="15" name="Grafik 14" descr="Ein Bild, das Essen enthält.&#10;&#10;Automatisch generierte Beschreibung">
            <a:extLst>
              <a:ext uri="{FF2B5EF4-FFF2-40B4-BE49-F238E27FC236}">
                <a16:creationId xmlns:a16="http://schemas.microsoft.com/office/drawing/2014/main" id="{7E63D8B7-57E8-416D-9503-F7B44D02FF6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001700" cy="593726"/>
          </a:xfrm>
          <a:prstGeom prst="rect">
            <a:avLst/>
          </a:prstGeom>
        </p:spPr>
      </p:pic>
    </p:spTree>
    <p:extLst>
      <p:ext uri="{BB962C8B-B14F-4D97-AF65-F5344CB8AC3E}">
        <p14:creationId xmlns:p14="http://schemas.microsoft.com/office/powerpoint/2010/main" val="252622284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213F3DE-CE46-43C3-B88E-BFA7A99CA06C}"/>
              </a:ext>
            </a:extLst>
          </p:cNvPr>
          <p:cNvSpPr>
            <a:spLocks noGrp="1"/>
          </p:cNvSpPr>
          <p:nvPr>
            <p:ph type="title"/>
          </p:nvPr>
        </p:nvSpPr>
        <p:spPr>
          <a:xfrm>
            <a:off x="783659" y="866274"/>
            <a:ext cx="6452937" cy="1325563"/>
          </a:xfrm>
        </p:spPr>
        <p:txBody>
          <a:bodyPr>
            <a:normAutofit fontScale="90000"/>
          </a:bodyPr>
          <a:lstStyle/>
          <a:p>
            <a:r>
              <a:rPr lang="de-DE" sz="5400" b="1" dirty="0"/>
              <a:t>2. </a:t>
            </a:r>
            <a:r>
              <a:rPr lang="de-DE" sz="5400" b="1" dirty="0" err="1"/>
              <a:t>Which</a:t>
            </a:r>
            <a:r>
              <a:rPr lang="de-DE" sz="5400" b="1" dirty="0"/>
              <a:t> EU </a:t>
            </a:r>
            <a:r>
              <a:rPr lang="de-DE" sz="5400" b="1" dirty="0" err="1"/>
              <a:t>institution</a:t>
            </a:r>
            <a:r>
              <a:rPr lang="de-DE" sz="5400" b="1" dirty="0"/>
              <a:t> </a:t>
            </a:r>
            <a:r>
              <a:rPr lang="de-DE" sz="5400" b="1" dirty="0" err="1"/>
              <a:t>does</a:t>
            </a:r>
            <a:r>
              <a:rPr lang="de-DE" sz="5400" b="1" dirty="0"/>
              <a:t> NOT </a:t>
            </a:r>
            <a:r>
              <a:rPr lang="de-DE" sz="5400" b="1" dirty="0" err="1"/>
              <a:t>make</a:t>
            </a:r>
            <a:r>
              <a:rPr lang="de-DE" sz="5400" b="1" dirty="0"/>
              <a:t> </a:t>
            </a:r>
            <a:r>
              <a:rPr lang="de-DE" sz="5400" b="1" dirty="0" err="1"/>
              <a:t>laws</a:t>
            </a:r>
            <a:r>
              <a:rPr lang="de-DE" sz="5400" b="1" dirty="0"/>
              <a:t>?</a:t>
            </a:r>
          </a:p>
        </p:txBody>
      </p:sp>
      <p:pic>
        <p:nvPicPr>
          <p:cNvPr id="5" name="Inhaltsplatzhalter 4" descr="Ein Bild, das Essen enthält.&#10;&#10;Automatisch generierte Beschreibung">
            <a:extLst>
              <a:ext uri="{FF2B5EF4-FFF2-40B4-BE49-F238E27FC236}">
                <a16:creationId xmlns:a16="http://schemas.microsoft.com/office/drawing/2014/main" id="{D3CDCBD4-204A-448D-B24F-7B203074D89A}"/>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7615156" y="593726"/>
            <a:ext cx="4432464" cy="3196222"/>
          </a:xfrm>
        </p:spPr>
      </p:pic>
      <p:sp>
        <p:nvSpPr>
          <p:cNvPr id="7" name="Rechteck: abgerundete Ecken 6">
            <a:extLst>
              <a:ext uri="{FF2B5EF4-FFF2-40B4-BE49-F238E27FC236}">
                <a16:creationId xmlns:a16="http://schemas.microsoft.com/office/drawing/2014/main" id="{ED2F57FD-37BB-4430-B0BD-A22F92C60E98}"/>
              </a:ext>
            </a:extLst>
          </p:cNvPr>
          <p:cNvSpPr/>
          <p:nvPr/>
        </p:nvSpPr>
        <p:spPr>
          <a:xfrm>
            <a:off x="998621" y="3116179"/>
            <a:ext cx="2418347" cy="1325563"/>
          </a:xfrm>
          <a:prstGeom prst="round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000" b="1" dirty="0">
                <a:solidFill>
                  <a:schemeClr val="tx1"/>
                </a:solidFill>
              </a:rPr>
              <a:t>European </a:t>
            </a:r>
            <a:r>
              <a:rPr lang="de-DE" sz="2000" b="1" dirty="0" err="1">
                <a:solidFill>
                  <a:schemeClr val="tx1"/>
                </a:solidFill>
              </a:rPr>
              <a:t>Commission</a:t>
            </a:r>
            <a:endParaRPr lang="de-DE" sz="2000" b="1" dirty="0">
              <a:solidFill>
                <a:schemeClr val="tx1"/>
              </a:solidFill>
            </a:endParaRPr>
          </a:p>
        </p:txBody>
      </p:sp>
      <p:sp>
        <p:nvSpPr>
          <p:cNvPr id="8" name="Rechteck: abgerundete Ecken 7">
            <a:extLst>
              <a:ext uri="{FF2B5EF4-FFF2-40B4-BE49-F238E27FC236}">
                <a16:creationId xmlns:a16="http://schemas.microsoft.com/office/drawing/2014/main" id="{8A04130F-F879-4E85-AA00-18916EC6FE22}"/>
              </a:ext>
            </a:extLst>
          </p:cNvPr>
          <p:cNvSpPr/>
          <p:nvPr/>
        </p:nvSpPr>
        <p:spPr>
          <a:xfrm>
            <a:off x="4784557" y="3116177"/>
            <a:ext cx="2418347" cy="1325563"/>
          </a:xfrm>
          <a:prstGeom prst="round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000" b="1" dirty="0">
                <a:solidFill>
                  <a:schemeClr val="tx1"/>
                </a:solidFill>
              </a:rPr>
              <a:t>Council </a:t>
            </a:r>
            <a:r>
              <a:rPr lang="de-DE" sz="2000" b="1" dirty="0" err="1">
                <a:solidFill>
                  <a:schemeClr val="tx1"/>
                </a:solidFill>
              </a:rPr>
              <a:t>of</a:t>
            </a:r>
            <a:r>
              <a:rPr lang="de-DE" sz="2000" b="1" dirty="0">
                <a:solidFill>
                  <a:schemeClr val="tx1"/>
                </a:solidFill>
              </a:rPr>
              <a:t> </a:t>
            </a:r>
            <a:r>
              <a:rPr lang="de-DE" sz="2000" b="1" dirty="0" err="1">
                <a:solidFill>
                  <a:schemeClr val="tx1"/>
                </a:solidFill>
              </a:rPr>
              <a:t>the</a:t>
            </a:r>
            <a:r>
              <a:rPr lang="de-DE" sz="2000" b="1" dirty="0">
                <a:solidFill>
                  <a:schemeClr val="tx1"/>
                </a:solidFill>
              </a:rPr>
              <a:t> EU</a:t>
            </a:r>
          </a:p>
        </p:txBody>
      </p:sp>
      <p:sp>
        <p:nvSpPr>
          <p:cNvPr id="9" name="Rechteck: abgerundete Ecken 8">
            <a:extLst>
              <a:ext uri="{FF2B5EF4-FFF2-40B4-BE49-F238E27FC236}">
                <a16:creationId xmlns:a16="http://schemas.microsoft.com/office/drawing/2014/main" id="{FEF7F90D-EA31-4016-9D23-6C4E9734C5F6}"/>
              </a:ext>
            </a:extLst>
          </p:cNvPr>
          <p:cNvSpPr/>
          <p:nvPr/>
        </p:nvSpPr>
        <p:spPr>
          <a:xfrm>
            <a:off x="998621" y="4953000"/>
            <a:ext cx="2418347" cy="1325563"/>
          </a:xfrm>
          <a:prstGeom prst="round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000" b="1" dirty="0">
                <a:solidFill>
                  <a:schemeClr val="tx1"/>
                </a:solidFill>
              </a:rPr>
              <a:t>Court </a:t>
            </a:r>
            <a:r>
              <a:rPr lang="de-DE" sz="2000" b="1" dirty="0" err="1">
                <a:solidFill>
                  <a:schemeClr val="tx1"/>
                </a:solidFill>
              </a:rPr>
              <a:t>of</a:t>
            </a:r>
            <a:r>
              <a:rPr lang="de-DE" sz="2000" b="1" dirty="0">
                <a:solidFill>
                  <a:schemeClr val="tx1"/>
                </a:solidFill>
              </a:rPr>
              <a:t> Justice </a:t>
            </a:r>
            <a:r>
              <a:rPr lang="de-DE" sz="2000" b="1" dirty="0" err="1">
                <a:solidFill>
                  <a:schemeClr val="tx1"/>
                </a:solidFill>
              </a:rPr>
              <a:t>of</a:t>
            </a:r>
            <a:r>
              <a:rPr lang="de-DE" sz="2000" b="1" dirty="0">
                <a:solidFill>
                  <a:schemeClr val="tx1"/>
                </a:solidFill>
              </a:rPr>
              <a:t> </a:t>
            </a:r>
            <a:r>
              <a:rPr lang="de-DE" sz="2000" b="1" dirty="0" err="1">
                <a:solidFill>
                  <a:schemeClr val="tx1"/>
                </a:solidFill>
              </a:rPr>
              <a:t>the</a:t>
            </a:r>
            <a:r>
              <a:rPr lang="de-DE" sz="2000" b="1" dirty="0">
                <a:solidFill>
                  <a:schemeClr val="tx1"/>
                </a:solidFill>
              </a:rPr>
              <a:t> EU</a:t>
            </a:r>
          </a:p>
        </p:txBody>
      </p:sp>
      <p:sp>
        <p:nvSpPr>
          <p:cNvPr id="10" name="Rechteck: abgerundete Ecken 9">
            <a:extLst>
              <a:ext uri="{FF2B5EF4-FFF2-40B4-BE49-F238E27FC236}">
                <a16:creationId xmlns:a16="http://schemas.microsoft.com/office/drawing/2014/main" id="{E89AE533-7EEB-456D-BE27-930918A151F1}"/>
              </a:ext>
            </a:extLst>
          </p:cNvPr>
          <p:cNvSpPr/>
          <p:nvPr/>
        </p:nvSpPr>
        <p:spPr>
          <a:xfrm>
            <a:off x="4784556" y="4953000"/>
            <a:ext cx="2418347" cy="1325563"/>
          </a:xfrm>
          <a:prstGeom prst="round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000" b="1" dirty="0">
                <a:solidFill>
                  <a:schemeClr val="tx1"/>
                </a:solidFill>
              </a:rPr>
              <a:t>European </a:t>
            </a:r>
            <a:r>
              <a:rPr lang="de-DE" sz="2000" b="1" dirty="0" err="1">
                <a:solidFill>
                  <a:schemeClr val="tx1"/>
                </a:solidFill>
              </a:rPr>
              <a:t>Parliament</a:t>
            </a:r>
            <a:endParaRPr lang="de-DE" sz="2000" b="1" dirty="0">
              <a:solidFill>
                <a:schemeClr val="tx1"/>
              </a:solidFill>
            </a:endParaRPr>
          </a:p>
        </p:txBody>
      </p:sp>
      <p:sp>
        <p:nvSpPr>
          <p:cNvPr id="11" name="Textfeld 10">
            <a:extLst>
              <a:ext uri="{FF2B5EF4-FFF2-40B4-BE49-F238E27FC236}">
                <a16:creationId xmlns:a16="http://schemas.microsoft.com/office/drawing/2014/main" id="{B838B8DF-A048-45B5-BB07-20915D0BE581}"/>
              </a:ext>
            </a:extLst>
          </p:cNvPr>
          <p:cNvSpPr txBox="1"/>
          <p:nvPr/>
        </p:nvSpPr>
        <p:spPr>
          <a:xfrm>
            <a:off x="533006" y="3517349"/>
            <a:ext cx="402674" cy="523220"/>
          </a:xfrm>
          <a:prstGeom prst="rect">
            <a:avLst/>
          </a:prstGeom>
          <a:noFill/>
        </p:spPr>
        <p:txBody>
          <a:bodyPr wrap="none" rtlCol="0">
            <a:spAutoFit/>
          </a:bodyPr>
          <a:lstStyle/>
          <a:p>
            <a:r>
              <a:rPr lang="de-DE" sz="2800" b="1" dirty="0"/>
              <a:t>A</a:t>
            </a:r>
          </a:p>
        </p:txBody>
      </p:sp>
      <p:sp>
        <p:nvSpPr>
          <p:cNvPr id="12" name="Textfeld 11">
            <a:extLst>
              <a:ext uri="{FF2B5EF4-FFF2-40B4-BE49-F238E27FC236}">
                <a16:creationId xmlns:a16="http://schemas.microsoft.com/office/drawing/2014/main" id="{860EB7AB-F203-4170-BF90-7E438BB7524C}"/>
              </a:ext>
            </a:extLst>
          </p:cNvPr>
          <p:cNvSpPr txBox="1"/>
          <p:nvPr/>
        </p:nvSpPr>
        <p:spPr>
          <a:xfrm>
            <a:off x="4282848" y="3528338"/>
            <a:ext cx="386644" cy="523220"/>
          </a:xfrm>
          <a:prstGeom prst="rect">
            <a:avLst/>
          </a:prstGeom>
          <a:noFill/>
        </p:spPr>
        <p:txBody>
          <a:bodyPr wrap="none" rtlCol="0">
            <a:spAutoFit/>
          </a:bodyPr>
          <a:lstStyle/>
          <a:p>
            <a:r>
              <a:rPr lang="de-DE" sz="2800" b="1" dirty="0"/>
              <a:t>B</a:t>
            </a:r>
          </a:p>
        </p:txBody>
      </p:sp>
      <p:sp>
        <p:nvSpPr>
          <p:cNvPr id="13" name="Textfeld 12">
            <a:extLst>
              <a:ext uri="{FF2B5EF4-FFF2-40B4-BE49-F238E27FC236}">
                <a16:creationId xmlns:a16="http://schemas.microsoft.com/office/drawing/2014/main" id="{20C8C914-4F0F-4193-A770-013740E236BE}"/>
              </a:ext>
            </a:extLst>
          </p:cNvPr>
          <p:cNvSpPr txBox="1"/>
          <p:nvPr/>
        </p:nvSpPr>
        <p:spPr>
          <a:xfrm>
            <a:off x="595947" y="5354171"/>
            <a:ext cx="375424" cy="523220"/>
          </a:xfrm>
          <a:prstGeom prst="rect">
            <a:avLst/>
          </a:prstGeom>
          <a:noFill/>
        </p:spPr>
        <p:txBody>
          <a:bodyPr wrap="none" rtlCol="0">
            <a:spAutoFit/>
          </a:bodyPr>
          <a:lstStyle/>
          <a:p>
            <a:r>
              <a:rPr lang="de-DE" sz="2800" b="1" dirty="0"/>
              <a:t>C</a:t>
            </a:r>
          </a:p>
        </p:txBody>
      </p:sp>
      <p:sp>
        <p:nvSpPr>
          <p:cNvPr id="14" name="Textfeld 13">
            <a:extLst>
              <a:ext uri="{FF2B5EF4-FFF2-40B4-BE49-F238E27FC236}">
                <a16:creationId xmlns:a16="http://schemas.microsoft.com/office/drawing/2014/main" id="{02E5B93D-2032-43E9-BCFB-0A68D8600E43}"/>
              </a:ext>
            </a:extLst>
          </p:cNvPr>
          <p:cNvSpPr txBox="1"/>
          <p:nvPr/>
        </p:nvSpPr>
        <p:spPr>
          <a:xfrm>
            <a:off x="4282848" y="5354171"/>
            <a:ext cx="410690" cy="523220"/>
          </a:xfrm>
          <a:prstGeom prst="rect">
            <a:avLst/>
          </a:prstGeom>
          <a:noFill/>
        </p:spPr>
        <p:txBody>
          <a:bodyPr wrap="none" rtlCol="0">
            <a:spAutoFit/>
          </a:bodyPr>
          <a:lstStyle/>
          <a:p>
            <a:r>
              <a:rPr lang="de-DE" sz="2800" b="1" dirty="0"/>
              <a:t>D</a:t>
            </a:r>
          </a:p>
        </p:txBody>
      </p:sp>
      <p:pic>
        <p:nvPicPr>
          <p:cNvPr id="15" name="Grafik 14" descr="Ein Bild, das Essen enthält.&#10;&#10;Automatisch generierte Beschreibung">
            <a:extLst>
              <a:ext uri="{FF2B5EF4-FFF2-40B4-BE49-F238E27FC236}">
                <a16:creationId xmlns:a16="http://schemas.microsoft.com/office/drawing/2014/main" id="{CA21557B-32D5-49F0-AFC4-22E35F32675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001700" cy="593726"/>
          </a:xfrm>
          <a:prstGeom prst="rect">
            <a:avLst/>
          </a:prstGeom>
        </p:spPr>
      </p:pic>
    </p:spTree>
    <p:extLst>
      <p:ext uri="{BB962C8B-B14F-4D97-AF65-F5344CB8AC3E}">
        <p14:creationId xmlns:p14="http://schemas.microsoft.com/office/powerpoint/2010/main" val="15453943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213F3DE-CE46-43C3-B88E-BFA7A99CA06C}"/>
              </a:ext>
            </a:extLst>
          </p:cNvPr>
          <p:cNvSpPr>
            <a:spLocks noGrp="1"/>
          </p:cNvSpPr>
          <p:nvPr>
            <p:ph type="title"/>
          </p:nvPr>
        </p:nvSpPr>
        <p:spPr>
          <a:xfrm>
            <a:off x="783659" y="866274"/>
            <a:ext cx="6452937" cy="1325563"/>
          </a:xfrm>
        </p:spPr>
        <p:txBody>
          <a:bodyPr>
            <a:normAutofit fontScale="90000"/>
          </a:bodyPr>
          <a:lstStyle/>
          <a:p>
            <a:r>
              <a:rPr lang="de-DE" sz="5400" b="1" dirty="0"/>
              <a:t>2. </a:t>
            </a:r>
            <a:r>
              <a:rPr lang="de-DE" sz="5400" b="1" dirty="0" err="1"/>
              <a:t>Which</a:t>
            </a:r>
            <a:r>
              <a:rPr lang="de-DE" sz="5400" b="1" dirty="0"/>
              <a:t> EU </a:t>
            </a:r>
            <a:r>
              <a:rPr lang="de-DE" sz="5400" b="1" dirty="0" err="1"/>
              <a:t>institution</a:t>
            </a:r>
            <a:r>
              <a:rPr lang="de-DE" sz="5400" b="1" dirty="0"/>
              <a:t> </a:t>
            </a:r>
            <a:r>
              <a:rPr lang="de-DE" sz="5400" b="1" dirty="0" err="1"/>
              <a:t>does</a:t>
            </a:r>
            <a:r>
              <a:rPr lang="de-DE" sz="5400" b="1" dirty="0"/>
              <a:t> NOT </a:t>
            </a:r>
            <a:r>
              <a:rPr lang="de-DE" sz="5400" b="1" dirty="0" err="1"/>
              <a:t>make</a:t>
            </a:r>
            <a:r>
              <a:rPr lang="de-DE" sz="5400" b="1" dirty="0"/>
              <a:t> </a:t>
            </a:r>
            <a:r>
              <a:rPr lang="de-DE" sz="5400" b="1" dirty="0" err="1"/>
              <a:t>laws</a:t>
            </a:r>
            <a:r>
              <a:rPr lang="de-DE" sz="5400" b="1" dirty="0"/>
              <a:t>?</a:t>
            </a:r>
          </a:p>
        </p:txBody>
      </p:sp>
      <p:pic>
        <p:nvPicPr>
          <p:cNvPr id="5" name="Inhaltsplatzhalter 4" descr="Ein Bild, das Essen enthält.&#10;&#10;Automatisch generierte Beschreibung">
            <a:extLst>
              <a:ext uri="{FF2B5EF4-FFF2-40B4-BE49-F238E27FC236}">
                <a16:creationId xmlns:a16="http://schemas.microsoft.com/office/drawing/2014/main" id="{D3CDCBD4-204A-448D-B24F-7B203074D89A}"/>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7615156" y="593726"/>
            <a:ext cx="4432464" cy="3196222"/>
          </a:xfrm>
        </p:spPr>
      </p:pic>
      <p:sp>
        <p:nvSpPr>
          <p:cNvPr id="7" name="Rechteck: abgerundete Ecken 6">
            <a:extLst>
              <a:ext uri="{FF2B5EF4-FFF2-40B4-BE49-F238E27FC236}">
                <a16:creationId xmlns:a16="http://schemas.microsoft.com/office/drawing/2014/main" id="{ED2F57FD-37BB-4430-B0BD-A22F92C60E98}"/>
              </a:ext>
            </a:extLst>
          </p:cNvPr>
          <p:cNvSpPr/>
          <p:nvPr/>
        </p:nvSpPr>
        <p:spPr>
          <a:xfrm>
            <a:off x="998621" y="3116179"/>
            <a:ext cx="2418347" cy="1325563"/>
          </a:xfrm>
          <a:prstGeom prst="roundRect">
            <a:avLst/>
          </a:prstGeom>
          <a:solidFill>
            <a:srgbClr val="FFD1D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000" b="1" dirty="0">
                <a:solidFill>
                  <a:schemeClr val="tx1"/>
                </a:solidFill>
              </a:rPr>
              <a:t>European </a:t>
            </a:r>
            <a:r>
              <a:rPr lang="de-DE" sz="2000" b="1" dirty="0" err="1">
                <a:solidFill>
                  <a:schemeClr val="tx1"/>
                </a:solidFill>
              </a:rPr>
              <a:t>Commission</a:t>
            </a:r>
            <a:endParaRPr lang="de-DE" sz="2000" b="1" dirty="0">
              <a:solidFill>
                <a:schemeClr val="tx1"/>
              </a:solidFill>
            </a:endParaRPr>
          </a:p>
        </p:txBody>
      </p:sp>
      <p:sp>
        <p:nvSpPr>
          <p:cNvPr id="8" name="Rechteck: abgerundete Ecken 7">
            <a:extLst>
              <a:ext uri="{FF2B5EF4-FFF2-40B4-BE49-F238E27FC236}">
                <a16:creationId xmlns:a16="http://schemas.microsoft.com/office/drawing/2014/main" id="{8A04130F-F879-4E85-AA00-18916EC6FE22}"/>
              </a:ext>
            </a:extLst>
          </p:cNvPr>
          <p:cNvSpPr/>
          <p:nvPr/>
        </p:nvSpPr>
        <p:spPr>
          <a:xfrm>
            <a:off x="4784557" y="3116177"/>
            <a:ext cx="2418347" cy="1325563"/>
          </a:xfrm>
          <a:prstGeom prst="roundRect">
            <a:avLst/>
          </a:prstGeom>
          <a:solidFill>
            <a:srgbClr val="FFD1D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000" b="1" dirty="0">
                <a:solidFill>
                  <a:schemeClr val="tx1"/>
                </a:solidFill>
              </a:rPr>
              <a:t>Council </a:t>
            </a:r>
            <a:r>
              <a:rPr lang="de-DE" sz="2000" b="1" dirty="0" err="1">
                <a:solidFill>
                  <a:schemeClr val="tx1"/>
                </a:solidFill>
              </a:rPr>
              <a:t>of</a:t>
            </a:r>
            <a:r>
              <a:rPr lang="de-DE" sz="2000" b="1" dirty="0">
                <a:solidFill>
                  <a:schemeClr val="tx1"/>
                </a:solidFill>
              </a:rPr>
              <a:t> </a:t>
            </a:r>
            <a:r>
              <a:rPr lang="de-DE" sz="2000" b="1" dirty="0" err="1">
                <a:solidFill>
                  <a:schemeClr val="tx1"/>
                </a:solidFill>
              </a:rPr>
              <a:t>the</a:t>
            </a:r>
            <a:r>
              <a:rPr lang="de-DE" sz="2000" b="1" dirty="0">
                <a:solidFill>
                  <a:schemeClr val="tx1"/>
                </a:solidFill>
              </a:rPr>
              <a:t> EU</a:t>
            </a:r>
          </a:p>
        </p:txBody>
      </p:sp>
      <p:sp>
        <p:nvSpPr>
          <p:cNvPr id="9" name="Rechteck: abgerundete Ecken 8">
            <a:extLst>
              <a:ext uri="{FF2B5EF4-FFF2-40B4-BE49-F238E27FC236}">
                <a16:creationId xmlns:a16="http://schemas.microsoft.com/office/drawing/2014/main" id="{FEF7F90D-EA31-4016-9D23-6C4E9734C5F6}"/>
              </a:ext>
            </a:extLst>
          </p:cNvPr>
          <p:cNvSpPr/>
          <p:nvPr/>
        </p:nvSpPr>
        <p:spPr>
          <a:xfrm>
            <a:off x="998621" y="4953000"/>
            <a:ext cx="2418347" cy="1325563"/>
          </a:xfrm>
          <a:prstGeom prst="roundRect">
            <a:avLst/>
          </a:prstGeom>
          <a:solidFill>
            <a:srgbClr val="00B05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000" b="1" dirty="0">
                <a:solidFill>
                  <a:schemeClr val="tx1"/>
                </a:solidFill>
              </a:rPr>
              <a:t>Court </a:t>
            </a:r>
            <a:r>
              <a:rPr lang="de-DE" sz="2000" b="1" dirty="0" err="1">
                <a:solidFill>
                  <a:schemeClr val="tx1"/>
                </a:solidFill>
              </a:rPr>
              <a:t>of</a:t>
            </a:r>
            <a:r>
              <a:rPr lang="de-DE" sz="2000" b="1" dirty="0">
                <a:solidFill>
                  <a:schemeClr val="tx1"/>
                </a:solidFill>
              </a:rPr>
              <a:t> Justice </a:t>
            </a:r>
            <a:br>
              <a:rPr lang="de-DE" sz="2000" b="1" dirty="0">
                <a:solidFill>
                  <a:schemeClr val="tx1"/>
                </a:solidFill>
              </a:rPr>
            </a:br>
            <a:r>
              <a:rPr lang="de-DE" sz="2000" b="1" dirty="0" err="1">
                <a:solidFill>
                  <a:schemeClr val="tx1"/>
                </a:solidFill>
              </a:rPr>
              <a:t>of</a:t>
            </a:r>
            <a:r>
              <a:rPr lang="de-DE" sz="2000" b="1" dirty="0">
                <a:solidFill>
                  <a:schemeClr val="tx1"/>
                </a:solidFill>
              </a:rPr>
              <a:t> </a:t>
            </a:r>
            <a:r>
              <a:rPr lang="de-DE" sz="2000" b="1" dirty="0" err="1">
                <a:solidFill>
                  <a:schemeClr val="tx1"/>
                </a:solidFill>
              </a:rPr>
              <a:t>the</a:t>
            </a:r>
            <a:r>
              <a:rPr lang="de-DE" sz="2000" b="1" dirty="0">
                <a:solidFill>
                  <a:schemeClr val="tx1"/>
                </a:solidFill>
              </a:rPr>
              <a:t> EU</a:t>
            </a:r>
          </a:p>
        </p:txBody>
      </p:sp>
      <p:sp>
        <p:nvSpPr>
          <p:cNvPr id="10" name="Rechteck: abgerundete Ecken 9">
            <a:extLst>
              <a:ext uri="{FF2B5EF4-FFF2-40B4-BE49-F238E27FC236}">
                <a16:creationId xmlns:a16="http://schemas.microsoft.com/office/drawing/2014/main" id="{E89AE533-7EEB-456D-BE27-930918A151F1}"/>
              </a:ext>
            </a:extLst>
          </p:cNvPr>
          <p:cNvSpPr/>
          <p:nvPr/>
        </p:nvSpPr>
        <p:spPr>
          <a:xfrm>
            <a:off x="4784556" y="4953000"/>
            <a:ext cx="2418347" cy="1325563"/>
          </a:xfrm>
          <a:prstGeom prst="roundRect">
            <a:avLst/>
          </a:prstGeom>
          <a:solidFill>
            <a:srgbClr val="FFD1D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000" b="1" dirty="0">
                <a:solidFill>
                  <a:schemeClr val="tx1"/>
                </a:solidFill>
              </a:rPr>
              <a:t>European </a:t>
            </a:r>
            <a:r>
              <a:rPr lang="de-DE" sz="2000" b="1" dirty="0" err="1">
                <a:solidFill>
                  <a:schemeClr val="tx1"/>
                </a:solidFill>
              </a:rPr>
              <a:t>Parliament</a:t>
            </a:r>
            <a:endParaRPr lang="de-DE" sz="2000" b="1" dirty="0">
              <a:solidFill>
                <a:schemeClr val="tx1"/>
              </a:solidFill>
            </a:endParaRPr>
          </a:p>
        </p:txBody>
      </p:sp>
      <p:sp>
        <p:nvSpPr>
          <p:cNvPr id="11" name="Textfeld 10">
            <a:extLst>
              <a:ext uri="{FF2B5EF4-FFF2-40B4-BE49-F238E27FC236}">
                <a16:creationId xmlns:a16="http://schemas.microsoft.com/office/drawing/2014/main" id="{B838B8DF-A048-45B5-BB07-20915D0BE581}"/>
              </a:ext>
            </a:extLst>
          </p:cNvPr>
          <p:cNvSpPr txBox="1"/>
          <p:nvPr/>
        </p:nvSpPr>
        <p:spPr>
          <a:xfrm>
            <a:off x="533006" y="3517349"/>
            <a:ext cx="402674" cy="523220"/>
          </a:xfrm>
          <a:prstGeom prst="rect">
            <a:avLst/>
          </a:prstGeom>
          <a:noFill/>
        </p:spPr>
        <p:txBody>
          <a:bodyPr wrap="none" rtlCol="0">
            <a:spAutoFit/>
          </a:bodyPr>
          <a:lstStyle/>
          <a:p>
            <a:r>
              <a:rPr lang="de-DE" sz="2800" b="1" dirty="0"/>
              <a:t>A</a:t>
            </a:r>
          </a:p>
        </p:txBody>
      </p:sp>
      <p:sp>
        <p:nvSpPr>
          <p:cNvPr id="12" name="Textfeld 11">
            <a:extLst>
              <a:ext uri="{FF2B5EF4-FFF2-40B4-BE49-F238E27FC236}">
                <a16:creationId xmlns:a16="http://schemas.microsoft.com/office/drawing/2014/main" id="{860EB7AB-F203-4170-BF90-7E438BB7524C}"/>
              </a:ext>
            </a:extLst>
          </p:cNvPr>
          <p:cNvSpPr txBox="1"/>
          <p:nvPr/>
        </p:nvSpPr>
        <p:spPr>
          <a:xfrm>
            <a:off x="4282848" y="3528338"/>
            <a:ext cx="386644" cy="523220"/>
          </a:xfrm>
          <a:prstGeom prst="rect">
            <a:avLst/>
          </a:prstGeom>
          <a:noFill/>
        </p:spPr>
        <p:txBody>
          <a:bodyPr wrap="none" rtlCol="0">
            <a:spAutoFit/>
          </a:bodyPr>
          <a:lstStyle/>
          <a:p>
            <a:r>
              <a:rPr lang="de-DE" sz="2800" b="1" dirty="0"/>
              <a:t>B</a:t>
            </a:r>
          </a:p>
        </p:txBody>
      </p:sp>
      <p:sp>
        <p:nvSpPr>
          <p:cNvPr id="13" name="Textfeld 12">
            <a:extLst>
              <a:ext uri="{FF2B5EF4-FFF2-40B4-BE49-F238E27FC236}">
                <a16:creationId xmlns:a16="http://schemas.microsoft.com/office/drawing/2014/main" id="{20C8C914-4F0F-4193-A770-013740E236BE}"/>
              </a:ext>
            </a:extLst>
          </p:cNvPr>
          <p:cNvSpPr txBox="1"/>
          <p:nvPr/>
        </p:nvSpPr>
        <p:spPr>
          <a:xfrm>
            <a:off x="595947" y="5354171"/>
            <a:ext cx="375424" cy="523220"/>
          </a:xfrm>
          <a:prstGeom prst="rect">
            <a:avLst/>
          </a:prstGeom>
          <a:noFill/>
        </p:spPr>
        <p:txBody>
          <a:bodyPr wrap="none" rtlCol="0">
            <a:spAutoFit/>
          </a:bodyPr>
          <a:lstStyle/>
          <a:p>
            <a:r>
              <a:rPr lang="de-DE" sz="2800" b="1" dirty="0"/>
              <a:t>C</a:t>
            </a:r>
          </a:p>
        </p:txBody>
      </p:sp>
      <p:sp>
        <p:nvSpPr>
          <p:cNvPr id="14" name="Textfeld 13">
            <a:extLst>
              <a:ext uri="{FF2B5EF4-FFF2-40B4-BE49-F238E27FC236}">
                <a16:creationId xmlns:a16="http://schemas.microsoft.com/office/drawing/2014/main" id="{02E5B93D-2032-43E9-BCFB-0A68D8600E43}"/>
              </a:ext>
            </a:extLst>
          </p:cNvPr>
          <p:cNvSpPr txBox="1"/>
          <p:nvPr/>
        </p:nvSpPr>
        <p:spPr>
          <a:xfrm>
            <a:off x="4282848" y="5354171"/>
            <a:ext cx="410690" cy="523220"/>
          </a:xfrm>
          <a:prstGeom prst="rect">
            <a:avLst/>
          </a:prstGeom>
          <a:noFill/>
        </p:spPr>
        <p:txBody>
          <a:bodyPr wrap="none" rtlCol="0">
            <a:spAutoFit/>
          </a:bodyPr>
          <a:lstStyle/>
          <a:p>
            <a:r>
              <a:rPr lang="de-DE" sz="2800" b="1" dirty="0"/>
              <a:t>D</a:t>
            </a:r>
          </a:p>
        </p:txBody>
      </p:sp>
      <p:pic>
        <p:nvPicPr>
          <p:cNvPr id="15" name="Grafik 14" descr="Ein Bild, das Essen enthält.&#10;&#10;Automatisch generierte Beschreibung">
            <a:extLst>
              <a:ext uri="{FF2B5EF4-FFF2-40B4-BE49-F238E27FC236}">
                <a16:creationId xmlns:a16="http://schemas.microsoft.com/office/drawing/2014/main" id="{CA21557B-32D5-49F0-AFC4-22E35F32675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001700" cy="593726"/>
          </a:xfrm>
          <a:prstGeom prst="rect">
            <a:avLst/>
          </a:prstGeom>
        </p:spPr>
      </p:pic>
    </p:spTree>
    <p:extLst>
      <p:ext uri="{BB962C8B-B14F-4D97-AF65-F5344CB8AC3E}">
        <p14:creationId xmlns:p14="http://schemas.microsoft.com/office/powerpoint/2010/main" val="216538325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048D7C7-7368-4139-89D2-B89D19F68659}"/>
              </a:ext>
            </a:extLst>
          </p:cNvPr>
          <p:cNvSpPr>
            <a:spLocks noGrp="1"/>
          </p:cNvSpPr>
          <p:nvPr>
            <p:ph type="title"/>
          </p:nvPr>
        </p:nvSpPr>
        <p:spPr/>
        <p:txBody>
          <a:bodyPr/>
          <a:lstStyle/>
          <a:p>
            <a:endParaRPr lang="de-DE"/>
          </a:p>
        </p:txBody>
      </p:sp>
      <p:pic>
        <p:nvPicPr>
          <p:cNvPr id="5" name="Inhaltsplatzhalter 4" descr="Ein Bild, das drinnen, Bus, stehend, groß enthält.&#10;&#10;Automatisch generierte Beschreibung">
            <a:extLst>
              <a:ext uri="{FF2B5EF4-FFF2-40B4-BE49-F238E27FC236}">
                <a16:creationId xmlns:a16="http://schemas.microsoft.com/office/drawing/2014/main" id="{A4F00F54-0FE3-4052-ADD1-037BFD9B9B47}"/>
              </a:ext>
            </a:extLst>
          </p:cNvPr>
          <p:cNvPicPr>
            <a:picLocks noGrp="1" noChangeAspect="1"/>
          </p:cNvPicPr>
          <p:nvPr>
            <p:ph idx="1"/>
          </p:nvPr>
        </p:nvPicPr>
        <p:blipFill rotWithShape="1">
          <a:blip r:embed="rId3">
            <a:extLst>
              <a:ext uri="{28A0092B-C50C-407E-A947-70E740481C1C}">
                <a14:useLocalDpi xmlns:a14="http://schemas.microsoft.com/office/drawing/2010/main" val="0"/>
              </a:ext>
            </a:extLst>
          </a:blip>
          <a:srcRect b="15625"/>
          <a:stretch/>
        </p:blipFill>
        <p:spPr>
          <a:xfrm>
            <a:off x="0" y="0"/>
            <a:ext cx="12192000" cy="6858000"/>
          </a:xfrm>
        </p:spPr>
      </p:pic>
    </p:spTree>
    <p:extLst>
      <p:ext uri="{BB962C8B-B14F-4D97-AF65-F5344CB8AC3E}">
        <p14:creationId xmlns:p14="http://schemas.microsoft.com/office/powerpoint/2010/main" val="183363908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213F3DE-CE46-43C3-B88E-BFA7A99CA06C}"/>
              </a:ext>
            </a:extLst>
          </p:cNvPr>
          <p:cNvSpPr>
            <a:spLocks noGrp="1"/>
          </p:cNvSpPr>
          <p:nvPr>
            <p:ph type="title"/>
          </p:nvPr>
        </p:nvSpPr>
        <p:spPr>
          <a:xfrm>
            <a:off x="867099" y="855795"/>
            <a:ext cx="6831497" cy="1038726"/>
          </a:xfrm>
        </p:spPr>
        <p:txBody>
          <a:bodyPr>
            <a:normAutofit fontScale="90000"/>
          </a:bodyPr>
          <a:lstStyle/>
          <a:p>
            <a:r>
              <a:rPr lang="de-DE" sz="5400" b="1" dirty="0"/>
              <a:t>3. In </a:t>
            </a:r>
            <a:r>
              <a:rPr lang="de-DE" sz="5400" b="1" dirty="0" err="1"/>
              <a:t>which</a:t>
            </a:r>
            <a:r>
              <a:rPr lang="de-DE" sz="5400" b="1" dirty="0"/>
              <a:t> </a:t>
            </a:r>
            <a:r>
              <a:rPr lang="de-DE" sz="5400" b="1" dirty="0" err="1"/>
              <a:t>two</a:t>
            </a:r>
            <a:r>
              <a:rPr lang="de-DE" sz="5400" b="1" dirty="0"/>
              <a:t> </a:t>
            </a:r>
            <a:r>
              <a:rPr lang="de-DE" sz="5400" b="1" dirty="0" err="1"/>
              <a:t>cities</a:t>
            </a:r>
            <a:r>
              <a:rPr lang="de-DE" sz="5400" b="1" dirty="0"/>
              <a:t> </a:t>
            </a:r>
            <a:r>
              <a:rPr lang="de-DE" sz="5400" b="1" dirty="0" err="1"/>
              <a:t>is</a:t>
            </a:r>
            <a:r>
              <a:rPr lang="de-DE" sz="5400" b="1" dirty="0"/>
              <a:t> </a:t>
            </a:r>
            <a:br>
              <a:rPr lang="de-DE" sz="5400" b="1" dirty="0"/>
            </a:br>
            <a:r>
              <a:rPr lang="de-DE" sz="5400" b="1" dirty="0" err="1"/>
              <a:t>the</a:t>
            </a:r>
            <a:r>
              <a:rPr lang="de-DE" sz="5400" b="1" dirty="0"/>
              <a:t> European </a:t>
            </a:r>
            <a:r>
              <a:rPr lang="de-DE" sz="5400" b="1" dirty="0" err="1"/>
              <a:t>Parliament</a:t>
            </a:r>
            <a:r>
              <a:rPr lang="de-DE" sz="5400" b="1" dirty="0"/>
              <a:t> </a:t>
            </a:r>
            <a:r>
              <a:rPr lang="de-DE" sz="5400" b="1" dirty="0" err="1"/>
              <a:t>based</a:t>
            </a:r>
            <a:r>
              <a:rPr lang="de-DE" sz="5400" b="1" dirty="0"/>
              <a:t>?</a:t>
            </a:r>
          </a:p>
        </p:txBody>
      </p:sp>
      <p:pic>
        <p:nvPicPr>
          <p:cNvPr id="5" name="Inhaltsplatzhalter 4" descr="Ein Bild, das Essen enthält.&#10;&#10;Automatisch generierte Beschreibung">
            <a:extLst>
              <a:ext uri="{FF2B5EF4-FFF2-40B4-BE49-F238E27FC236}">
                <a16:creationId xmlns:a16="http://schemas.microsoft.com/office/drawing/2014/main" id="{D3CDCBD4-204A-448D-B24F-7B203074D89A}"/>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7615156" y="593726"/>
            <a:ext cx="4432464" cy="3196222"/>
          </a:xfrm>
        </p:spPr>
      </p:pic>
      <p:sp>
        <p:nvSpPr>
          <p:cNvPr id="7" name="Rechteck: abgerundete Ecken 6">
            <a:extLst>
              <a:ext uri="{FF2B5EF4-FFF2-40B4-BE49-F238E27FC236}">
                <a16:creationId xmlns:a16="http://schemas.microsoft.com/office/drawing/2014/main" id="{ED2F57FD-37BB-4430-B0BD-A22F92C60E98}"/>
              </a:ext>
            </a:extLst>
          </p:cNvPr>
          <p:cNvSpPr/>
          <p:nvPr/>
        </p:nvSpPr>
        <p:spPr>
          <a:xfrm>
            <a:off x="998621" y="3116179"/>
            <a:ext cx="2418347" cy="1325563"/>
          </a:xfrm>
          <a:prstGeom prst="round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000" b="1" dirty="0">
                <a:solidFill>
                  <a:schemeClr val="tx1"/>
                </a:solidFill>
              </a:rPr>
              <a:t>Paris and Berlin</a:t>
            </a:r>
          </a:p>
        </p:txBody>
      </p:sp>
      <p:sp>
        <p:nvSpPr>
          <p:cNvPr id="8" name="Rechteck: abgerundete Ecken 7">
            <a:extLst>
              <a:ext uri="{FF2B5EF4-FFF2-40B4-BE49-F238E27FC236}">
                <a16:creationId xmlns:a16="http://schemas.microsoft.com/office/drawing/2014/main" id="{8A04130F-F879-4E85-AA00-18916EC6FE22}"/>
              </a:ext>
            </a:extLst>
          </p:cNvPr>
          <p:cNvSpPr/>
          <p:nvPr/>
        </p:nvSpPr>
        <p:spPr>
          <a:xfrm>
            <a:off x="4784557" y="3116177"/>
            <a:ext cx="2418347" cy="1325563"/>
          </a:xfrm>
          <a:prstGeom prst="round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000" b="1" dirty="0">
                <a:solidFill>
                  <a:schemeClr val="tx1"/>
                </a:solidFill>
              </a:rPr>
              <a:t>Moscow and Rome</a:t>
            </a:r>
          </a:p>
        </p:txBody>
      </p:sp>
      <p:sp>
        <p:nvSpPr>
          <p:cNvPr id="9" name="Rechteck: abgerundete Ecken 8">
            <a:extLst>
              <a:ext uri="{FF2B5EF4-FFF2-40B4-BE49-F238E27FC236}">
                <a16:creationId xmlns:a16="http://schemas.microsoft.com/office/drawing/2014/main" id="{FEF7F90D-EA31-4016-9D23-6C4E9734C5F6}"/>
              </a:ext>
            </a:extLst>
          </p:cNvPr>
          <p:cNvSpPr/>
          <p:nvPr/>
        </p:nvSpPr>
        <p:spPr>
          <a:xfrm>
            <a:off x="998621" y="4953000"/>
            <a:ext cx="2418347" cy="1325563"/>
          </a:xfrm>
          <a:prstGeom prst="round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000" b="1" dirty="0">
                <a:solidFill>
                  <a:schemeClr val="tx1"/>
                </a:solidFill>
              </a:rPr>
              <a:t>Amsterdam and Vienna</a:t>
            </a:r>
          </a:p>
        </p:txBody>
      </p:sp>
      <p:sp>
        <p:nvSpPr>
          <p:cNvPr id="10" name="Rechteck: abgerundete Ecken 9">
            <a:extLst>
              <a:ext uri="{FF2B5EF4-FFF2-40B4-BE49-F238E27FC236}">
                <a16:creationId xmlns:a16="http://schemas.microsoft.com/office/drawing/2014/main" id="{E89AE533-7EEB-456D-BE27-930918A151F1}"/>
              </a:ext>
            </a:extLst>
          </p:cNvPr>
          <p:cNvSpPr/>
          <p:nvPr/>
        </p:nvSpPr>
        <p:spPr>
          <a:xfrm>
            <a:off x="4784556" y="4953000"/>
            <a:ext cx="2418347" cy="1325563"/>
          </a:xfrm>
          <a:prstGeom prst="round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000" b="1" dirty="0" err="1">
                <a:solidFill>
                  <a:schemeClr val="tx1"/>
                </a:solidFill>
              </a:rPr>
              <a:t>Brussles</a:t>
            </a:r>
            <a:r>
              <a:rPr lang="de-DE" sz="2000" b="1" dirty="0">
                <a:solidFill>
                  <a:schemeClr val="tx1"/>
                </a:solidFill>
              </a:rPr>
              <a:t> and Strasbourg</a:t>
            </a:r>
          </a:p>
        </p:txBody>
      </p:sp>
      <p:sp>
        <p:nvSpPr>
          <p:cNvPr id="11" name="Textfeld 10">
            <a:extLst>
              <a:ext uri="{FF2B5EF4-FFF2-40B4-BE49-F238E27FC236}">
                <a16:creationId xmlns:a16="http://schemas.microsoft.com/office/drawing/2014/main" id="{B838B8DF-A048-45B5-BB07-20915D0BE581}"/>
              </a:ext>
            </a:extLst>
          </p:cNvPr>
          <p:cNvSpPr txBox="1"/>
          <p:nvPr/>
        </p:nvSpPr>
        <p:spPr>
          <a:xfrm>
            <a:off x="533006" y="3517349"/>
            <a:ext cx="402674" cy="523220"/>
          </a:xfrm>
          <a:prstGeom prst="rect">
            <a:avLst/>
          </a:prstGeom>
          <a:noFill/>
        </p:spPr>
        <p:txBody>
          <a:bodyPr wrap="none" rtlCol="0">
            <a:spAutoFit/>
          </a:bodyPr>
          <a:lstStyle/>
          <a:p>
            <a:r>
              <a:rPr lang="de-DE" sz="2800" b="1" dirty="0"/>
              <a:t>A</a:t>
            </a:r>
          </a:p>
        </p:txBody>
      </p:sp>
      <p:sp>
        <p:nvSpPr>
          <p:cNvPr id="12" name="Textfeld 11">
            <a:extLst>
              <a:ext uri="{FF2B5EF4-FFF2-40B4-BE49-F238E27FC236}">
                <a16:creationId xmlns:a16="http://schemas.microsoft.com/office/drawing/2014/main" id="{860EB7AB-F203-4170-BF90-7E438BB7524C}"/>
              </a:ext>
            </a:extLst>
          </p:cNvPr>
          <p:cNvSpPr txBox="1"/>
          <p:nvPr/>
        </p:nvSpPr>
        <p:spPr>
          <a:xfrm>
            <a:off x="4282848" y="3528338"/>
            <a:ext cx="386644" cy="523220"/>
          </a:xfrm>
          <a:prstGeom prst="rect">
            <a:avLst/>
          </a:prstGeom>
          <a:noFill/>
        </p:spPr>
        <p:txBody>
          <a:bodyPr wrap="none" rtlCol="0">
            <a:spAutoFit/>
          </a:bodyPr>
          <a:lstStyle/>
          <a:p>
            <a:r>
              <a:rPr lang="de-DE" sz="2800" b="1" dirty="0"/>
              <a:t>B</a:t>
            </a:r>
          </a:p>
        </p:txBody>
      </p:sp>
      <p:sp>
        <p:nvSpPr>
          <p:cNvPr id="13" name="Textfeld 12">
            <a:extLst>
              <a:ext uri="{FF2B5EF4-FFF2-40B4-BE49-F238E27FC236}">
                <a16:creationId xmlns:a16="http://schemas.microsoft.com/office/drawing/2014/main" id="{20C8C914-4F0F-4193-A770-013740E236BE}"/>
              </a:ext>
            </a:extLst>
          </p:cNvPr>
          <p:cNvSpPr txBox="1"/>
          <p:nvPr/>
        </p:nvSpPr>
        <p:spPr>
          <a:xfrm>
            <a:off x="595947" y="5354171"/>
            <a:ext cx="375424" cy="523220"/>
          </a:xfrm>
          <a:prstGeom prst="rect">
            <a:avLst/>
          </a:prstGeom>
          <a:noFill/>
        </p:spPr>
        <p:txBody>
          <a:bodyPr wrap="none" rtlCol="0">
            <a:spAutoFit/>
          </a:bodyPr>
          <a:lstStyle/>
          <a:p>
            <a:r>
              <a:rPr lang="de-DE" sz="2800" b="1" dirty="0"/>
              <a:t>C</a:t>
            </a:r>
          </a:p>
        </p:txBody>
      </p:sp>
      <p:sp>
        <p:nvSpPr>
          <p:cNvPr id="14" name="Textfeld 13">
            <a:extLst>
              <a:ext uri="{FF2B5EF4-FFF2-40B4-BE49-F238E27FC236}">
                <a16:creationId xmlns:a16="http://schemas.microsoft.com/office/drawing/2014/main" id="{02E5B93D-2032-43E9-BCFB-0A68D8600E43}"/>
              </a:ext>
            </a:extLst>
          </p:cNvPr>
          <p:cNvSpPr txBox="1"/>
          <p:nvPr/>
        </p:nvSpPr>
        <p:spPr>
          <a:xfrm>
            <a:off x="4282848" y="5354171"/>
            <a:ext cx="410690" cy="523220"/>
          </a:xfrm>
          <a:prstGeom prst="rect">
            <a:avLst/>
          </a:prstGeom>
          <a:noFill/>
        </p:spPr>
        <p:txBody>
          <a:bodyPr wrap="none" rtlCol="0">
            <a:spAutoFit/>
          </a:bodyPr>
          <a:lstStyle/>
          <a:p>
            <a:r>
              <a:rPr lang="de-DE" sz="2800" b="1" dirty="0"/>
              <a:t>D</a:t>
            </a:r>
          </a:p>
        </p:txBody>
      </p:sp>
      <p:pic>
        <p:nvPicPr>
          <p:cNvPr id="15" name="Grafik 14" descr="Ein Bild, das Essen enthält.&#10;&#10;Automatisch generierte Beschreibung">
            <a:extLst>
              <a:ext uri="{FF2B5EF4-FFF2-40B4-BE49-F238E27FC236}">
                <a16:creationId xmlns:a16="http://schemas.microsoft.com/office/drawing/2014/main" id="{78EEB09C-18B0-4296-8A96-09E2777CA04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001700" cy="593726"/>
          </a:xfrm>
          <a:prstGeom prst="rect">
            <a:avLst/>
          </a:prstGeom>
        </p:spPr>
      </p:pic>
    </p:spTree>
    <p:extLst>
      <p:ext uri="{BB962C8B-B14F-4D97-AF65-F5344CB8AC3E}">
        <p14:creationId xmlns:p14="http://schemas.microsoft.com/office/powerpoint/2010/main" val="161567371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213F3DE-CE46-43C3-B88E-BFA7A99CA06C}"/>
              </a:ext>
            </a:extLst>
          </p:cNvPr>
          <p:cNvSpPr>
            <a:spLocks noGrp="1"/>
          </p:cNvSpPr>
          <p:nvPr>
            <p:ph type="title"/>
          </p:nvPr>
        </p:nvSpPr>
        <p:spPr>
          <a:xfrm>
            <a:off x="867099" y="855795"/>
            <a:ext cx="6831497" cy="1038726"/>
          </a:xfrm>
        </p:spPr>
        <p:txBody>
          <a:bodyPr>
            <a:normAutofit fontScale="90000"/>
          </a:bodyPr>
          <a:lstStyle/>
          <a:p>
            <a:r>
              <a:rPr lang="de-DE" sz="5400" b="1" dirty="0"/>
              <a:t>3. In </a:t>
            </a:r>
            <a:r>
              <a:rPr lang="de-DE" sz="5400" b="1" dirty="0" err="1"/>
              <a:t>which</a:t>
            </a:r>
            <a:r>
              <a:rPr lang="de-DE" sz="5400" b="1" dirty="0"/>
              <a:t> </a:t>
            </a:r>
            <a:r>
              <a:rPr lang="de-DE" sz="5400" b="1" dirty="0" err="1"/>
              <a:t>two</a:t>
            </a:r>
            <a:r>
              <a:rPr lang="de-DE" sz="5400" b="1" dirty="0"/>
              <a:t> </a:t>
            </a:r>
            <a:r>
              <a:rPr lang="de-DE" sz="5400" b="1" dirty="0" err="1"/>
              <a:t>cities</a:t>
            </a:r>
            <a:r>
              <a:rPr lang="de-DE" sz="5400" b="1" dirty="0"/>
              <a:t> </a:t>
            </a:r>
            <a:r>
              <a:rPr lang="de-DE" sz="5400" b="1" dirty="0" err="1"/>
              <a:t>is</a:t>
            </a:r>
            <a:r>
              <a:rPr lang="de-DE" sz="5400" b="1" dirty="0"/>
              <a:t> </a:t>
            </a:r>
            <a:br>
              <a:rPr lang="de-DE" sz="5400" b="1" dirty="0"/>
            </a:br>
            <a:r>
              <a:rPr lang="de-DE" sz="5400" b="1" dirty="0" err="1"/>
              <a:t>the</a:t>
            </a:r>
            <a:r>
              <a:rPr lang="de-DE" sz="5400" b="1" dirty="0"/>
              <a:t> European </a:t>
            </a:r>
            <a:r>
              <a:rPr lang="de-DE" sz="5400" b="1" dirty="0" err="1"/>
              <a:t>Parliament</a:t>
            </a:r>
            <a:r>
              <a:rPr lang="de-DE" sz="5400" b="1" dirty="0"/>
              <a:t> </a:t>
            </a:r>
            <a:r>
              <a:rPr lang="de-DE" sz="5400" b="1" dirty="0" err="1"/>
              <a:t>based</a:t>
            </a:r>
            <a:r>
              <a:rPr lang="de-DE" sz="5400" b="1" dirty="0"/>
              <a:t>?</a:t>
            </a:r>
          </a:p>
        </p:txBody>
      </p:sp>
      <p:pic>
        <p:nvPicPr>
          <p:cNvPr id="5" name="Inhaltsplatzhalter 4" descr="Ein Bild, das Essen enthält.&#10;&#10;Automatisch generierte Beschreibung">
            <a:extLst>
              <a:ext uri="{FF2B5EF4-FFF2-40B4-BE49-F238E27FC236}">
                <a16:creationId xmlns:a16="http://schemas.microsoft.com/office/drawing/2014/main" id="{D3CDCBD4-204A-448D-B24F-7B203074D89A}"/>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7615156" y="593726"/>
            <a:ext cx="4432464" cy="3196222"/>
          </a:xfrm>
        </p:spPr>
      </p:pic>
      <p:sp>
        <p:nvSpPr>
          <p:cNvPr id="7" name="Rechteck: abgerundete Ecken 6">
            <a:extLst>
              <a:ext uri="{FF2B5EF4-FFF2-40B4-BE49-F238E27FC236}">
                <a16:creationId xmlns:a16="http://schemas.microsoft.com/office/drawing/2014/main" id="{ED2F57FD-37BB-4430-B0BD-A22F92C60E98}"/>
              </a:ext>
            </a:extLst>
          </p:cNvPr>
          <p:cNvSpPr/>
          <p:nvPr/>
        </p:nvSpPr>
        <p:spPr>
          <a:xfrm>
            <a:off x="998621" y="3116179"/>
            <a:ext cx="2418347" cy="1325563"/>
          </a:xfrm>
          <a:prstGeom prst="roundRect">
            <a:avLst/>
          </a:prstGeom>
          <a:solidFill>
            <a:srgbClr val="FFD1D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000" b="1" dirty="0">
                <a:solidFill>
                  <a:schemeClr val="tx1"/>
                </a:solidFill>
              </a:rPr>
              <a:t>Paris and Berlin</a:t>
            </a:r>
          </a:p>
        </p:txBody>
      </p:sp>
      <p:sp>
        <p:nvSpPr>
          <p:cNvPr id="8" name="Rechteck: abgerundete Ecken 7">
            <a:extLst>
              <a:ext uri="{FF2B5EF4-FFF2-40B4-BE49-F238E27FC236}">
                <a16:creationId xmlns:a16="http://schemas.microsoft.com/office/drawing/2014/main" id="{8A04130F-F879-4E85-AA00-18916EC6FE22}"/>
              </a:ext>
            </a:extLst>
          </p:cNvPr>
          <p:cNvSpPr/>
          <p:nvPr/>
        </p:nvSpPr>
        <p:spPr>
          <a:xfrm>
            <a:off x="4784557" y="3116177"/>
            <a:ext cx="2418347" cy="1325563"/>
          </a:xfrm>
          <a:prstGeom prst="roundRect">
            <a:avLst/>
          </a:prstGeom>
          <a:solidFill>
            <a:srgbClr val="FFD1D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000" b="1" dirty="0">
                <a:solidFill>
                  <a:schemeClr val="tx1"/>
                </a:solidFill>
              </a:rPr>
              <a:t>Moscow and Rome</a:t>
            </a:r>
          </a:p>
        </p:txBody>
      </p:sp>
      <p:sp>
        <p:nvSpPr>
          <p:cNvPr id="9" name="Rechteck: abgerundete Ecken 8">
            <a:extLst>
              <a:ext uri="{FF2B5EF4-FFF2-40B4-BE49-F238E27FC236}">
                <a16:creationId xmlns:a16="http://schemas.microsoft.com/office/drawing/2014/main" id="{FEF7F90D-EA31-4016-9D23-6C4E9734C5F6}"/>
              </a:ext>
            </a:extLst>
          </p:cNvPr>
          <p:cNvSpPr/>
          <p:nvPr/>
        </p:nvSpPr>
        <p:spPr>
          <a:xfrm>
            <a:off x="998621" y="4953000"/>
            <a:ext cx="2418347" cy="1325563"/>
          </a:xfrm>
          <a:prstGeom prst="roundRect">
            <a:avLst/>
          </a:prstGeom>
          <a:solidFill>
            <a:srgbClr val="FFD1D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000" b="1" dirty="0">
                <a:solidFill>
                  <a:schemeClr val="tx1"/>
                </a:solidFill>
              </a:rPr>
              <a:t>Amsterdam and Vienna</a:t>
            </a:r>
          </a:p>
        </p:txBody>
      </p:sp>
      <p:sp>
        <p:nvSpPr>
          <p:cNvPr id="10" name="Rechteck: abgerundete Ecken 9">
            <a:extLst>
              <a:ext uri="{FF2B5EF4-FFF2-40B4-BE49-F238E27FC236}">
                <a16:creationId xmlns:a16="http://schemas.microsoft.com/office/drawing/2014/main" id="{E89AE533-7EEB-456D-BE27-930918A151F1}"/>
              </a:ext>
            </a:extLst>
          </p:cNvPr>
          <p:cNvSpPr/>
          <p:nvPr/>
        </p:nvSpPr>
        <p:spPr>
          <a:xfrm>
            <a:off x="4784556" y="4953000"/>
            <a:ext cx="2418347" cy="1325563"/>
          </a:xfrm>
          <a:prstGeom prst="roundRect">
            <a:avLst/>
          </a:prstGeom>
          <a:solidFill>
            <a:srgbClr val="00B05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000" b="1" dirty="0" err="1">
                <a:solidFill>
                  <a:schemeClr val="tx1"/>
                </a:solidFill>
              </a:rPr>
              <a:t>Brussels</a:t>
            </a:r>
            <a:r>
              <a:rPr lang="de-DE" sz="2000" b="1" dirty="0">
                <a:solidFill>
                  <a:schemeClr val="tx1"/>
                </a:solidFill>
              </a:rPr>
              <a:t> and Strasbourg</a:t>
            </a:r>
          </a:p>
        </p:txBody>
      </p:sp>
      <p:sp>
        <p:nvSpPr>
          <p:cNvPr id="11" name="Textfeld 10">
            <a:extLst>
              <a:ext uri="{FF2B5EF4-FFF2-40B4-BE49-F238E27FC236}">
                <a16:creationId xmlns:a16="http://schemas.microsoft.com/office/drawing/2014/main" id="{B838B8DF-A048-45B5-BB07-20915D0BE581}"/>
              </a:ext>
            </a:extLst>
          </p:cNvPr>
          <p:cNvSpPr txBox="1"/>
          <p:nvPr/>
        </p:nvSpPr>
        <p:spPr>
          <a:xfrm>
            <a:off x="533006" y="3517349"/>
            <a:ext cx="402674" cy="523220"/>
          </a:xfrm>
          <a:prstGeom prst="rect">
            <a:avLst/>
          </a:prstGeom>
          <a:noFill/>
        </p:spPr>
        <p:txBody>
          <a:bodyPr wrap="none" rtlCol="0">
            <a:spAutoFit/>
          </a:bodyPr>
          <a:lstStyle/>
          <a:p>
            <a:r>
              <a:rPr lang="de-DE" sz="2800" b="1" dirty="0"/>
              <a:t>A</a:t>
            </a:r>
          </a:p>
        </p:txBody>
      </p:sp>
      <p:sp>
        <p:nvSpPr>
          <p:cNvPr id="12" name="Textfeld 11">
            <a:extLst>
              <a:ext uri="{FF2B5EF4-FFF2-40B4-BE49-F238E27FC236}">
                <a16:creationId xmlns:a16="http://schemas.microsoft.com/office/drawing/2014/main" id="{860EB7AB-F203-4170-BF90-7E438BB7524C}"/>
              </a:ext>
            </a:extLst>
          </p:cNvPr>
          <p:cNvSpPr txBox="1"/>
          <p:nvPr/>
        </p:nvSpPr>
        <p:spPr>
          <a:xfrm>
            <a:off x="4282848" y="3528338"/>
            <a:ext cx="386644" cy="523220"/>
          </a:xfrm>
          <a:prstGeom prst="rect">
            <a:avLst/>
          </a:prstGeom>
          <a:noFill/>
        </p:spPr>
        <p:txBody>
          <a:bodyPr wrap="none" rtlCol="0">
            <a:spAutoFit/>
          </a:bodyPr>
          <a:lstStyle/>
          <a:p>
            <a:r>
              <a:rPr lang="de-DE" sz="2800" b="1" dirty="0"/>
              <a:t>B</a:t>
            </a:r>
          </a:p>
        </p:txBody>
      </p:sp>
      <p:sp>
        <p:nvSpPr>
          <p:cNvPr id="13" name="Textfeld 12">
            <a:extLst>
              <a:ext uri="{FF2B5EF4-FFF2-40B4-BE49-F238E27FC236}">
                <a16:creationId xmlns:a16="http://schemas.microsoft.com/office/drawing/2014/main" id="{20C8C914-4F0F-4193-A770-013740E236BE}"/>
              </a:ext>
            </a:extLst>
          </p:cNvPr>
          <p:cNvSpPr txBox="1"/>
          <p:nvPr/>
        </p:nvSpPr>
        <p:spPr>
          <a:xfrm>
            <a:off x="595947" y="5354171"/>
            <a:ext cx="375424" cy="523220"/>
          </a:xfrm>
          <a:prstGeom prst="rect">
            <a:avLst/>
          </a:prstGeom>
          <a:noFill/>
        </p:spPr>
        <p:txBody>
          <a:bodyPr wrap="none" rtlCol="0">
            <a:spAutoFit/>
          </a:bodyPr>
          <a:lstStyle/>
          <a:p>
            <a:r>
              <a:rPr lang="de-DE" sz="2800" b="1" dirty="0"/>
              <a:t>C</a:t>
            </a:r>
          </a:p>
        </p:txBody>
      </p:sp>
      <p:sp>
        <p:nvSpPr>
          <p:cNvPr id="14" name="Textfeld 13">
            <a:extLst>
              <a:ext uri="{FF2B5EF4-FFF2-40B4-BE49-F238E27FC236}">
                <a16:creationId xmlns:a16="http://schemas.microsoft.com/office/drawing/2014/main" id="{02E5B93D-2032-43E9-BCFB-0A68D8600E43}"/>
              </a:ext>
            </a:extLst>
          </p:cNvPr>
          <p:cNvSpPr txBox="1"/>
          <p:nvPr/>
        </p:nvSpPr>
        <p:spPr>
          <a:xfrm>
            <a:off x="4282848" y="5354171"/>
            <a:ext cx="410690" cy="523220"/>
          </a:xfrm>
          <a:prstGeom prst="rect">
            <a:avLst/>
          </a:prstGeom>
          <a:noFill/>
        </p:spPr>
        <p:txBody>
          <a:bodyPr wrap="none" rtlCol="0">
            <a:spAutoFit/>
          </a:bodyPr>
          <a:lstStyle/>
          <a:p>
            <a:r>
              <a:rPr lang="de-DE" sz="2800" b="1" dirty="0"/>
              <a:t>D</a:t>
            </a:r>
          </a:p>
        </p:txBody>
      </p:sp>
      <p:pic>
        <p:nvPicPr>
          <p:cNvPr id="15" name="Grafik 14" descr="Ein Bild, das Essen enthält.&#10;&#10;Automatisch generierte Beschreibung">
            <a:extLst>
              <a:ext uri="{FF2B5EF4-FFF2-40B4-BE49-F238E27FC236}">
                <a16:creationId xmlns:a16="http://schemas.microsoft.com/office/drawing/2014/main" id="{78EEB09C-18B0-4296-8A96-09E2777CA04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001700" cy="593726"/>
          </a:xfrm>
          <a:prstGeom prst="rect">
            <a:avLst/>
          </a:prstGeom>
        </p:spPr>
      </p:pic>
    </p:spTree>
    <p:extLst>
      <p:ext uri="{BB962C8B-B14F-4D97-AF65-F5344CB8AC3E}">
        <p14:creationId xmlns:p14="http://schemas.microsoft.com/office/powerpoint/2010/main" val="123060595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213F3DE-CE46-43C3-B88E-BFA7A99CA06C}"/>
              </a:ext>
            </a:extLst>
          </p:cNvPr>
          <p:cNvSpPr>
            <a:spLocks noGrp="1"/>
          </p:cNvSpPr>
          <p:nvPr>
            <p:ph type="title"/>
          </p:nvPr>
        </p:nvSpPr>
        <p:spPr>
          <a:xfrm>
            <a:off x="783659" y="866275"/>
            <a:ext cx="6831497" cy="1038726"/>
          </a:xfrm>
        </p:spPr>
        <p:txBody>
          <a:bodyPr>
            <a:normAutofit fontScale="90000"/>
          </a:bodyPr>
          <a:lstStyle/>
          <a:p>
            <a:r>
              <a:rPr lang="de-DE" sz="5400" b="1" dirty="0"/>
              <a:t>4. </a:t>
            </a:r>
            <a:r>
              <a:rPr lang="de-DE" sz="5400" b="1" dirty="0" err="1"/>
              <a:t>How</a:t>
            </a:r>
            <a:r>
              <a:rPr lang="de-DE" sz="5400" b="1" dirty="0"/>
              <a:t> </a:t>
            </a:r>
            <a:r>
              <a:rPr lang="de-DE" sz="5400" b="1" dirty="0" err="1"/>
              <a:t>many</a:t>
            </a:r>
            <a:r>
              <a:rPr lang="de-DE" sz="5400" b="1" dirty="0"/>
              <a:t> </a:t>
            </a:r>
            <a:r>
              <a:rPr lang="de-DE" sz="5400" b="1" dirty="0" err="1"/>
              <a:t>members</a:t>
            </a:r>
            <a:r>
              <a:rPr lang="de-DE" sz="5400" b="1" dirty="0"/>
              <a:t> </a:t>
            </a:r>
            <a:r>
              <a:rPr lang="de-DE" sz="5400" b="1" dirty="0" err="1"/>
              <a:t>does</a:t>
            </a:r>
            <a:r>
              <a:rPr lang="de-DE" sz="5400" b="1" dirty="0"/>
              <a:t> </a:t>
            </a:r>
            <a:r>
              <a:rPr lang="de-DE" sz="5400" b="1" dirty="0" err="1"/>
              <a:t>the</a:t>
            </a:r>
            <a:r>
              <a:rPr lang="de-DE" sz="5400" b="1" dirty="0"/>
              <a:t> European </a:t>
            </a:r>
            <a:r>
              <a:rPr lang="de-DE" sz="5400" b="1" dirty="0" err="1"/>
              <a:t>Parliament</a:t>
            </a:r>
            <a:r>
              <a:rPr lang="de-DE" sz="5400" b="1" dirty="0"/>
              <a:t> </a:t>
            </a:r>
            <a:r>
              <a:rPr lang="de-DE" sz="5400" b="1" dirty="0" err="1"/>
              <a:t>have</a:t>
            </a:r>
            <a:r>
              <a:rPr lang="de-DE" sz="5400" b="1" dirty="0"/>
              <a:t>?</a:t>
            </a:r>
          </a:p>
        </p:txBody>
      </p:sp>
      <p:pic>
        <p:nvPicPr>
          <p:cNvPr id="5" name="Inhaltsplatzhalter 4" descr="Ein Bild, das Essen enthält.&#10;&#10;Automatisch generierte Beschreibung">
            <a:extLst>
              <a:ext uri="{FF2B5EF4-FFF2-40B4-BE49-F238E27FC236}">
                <a16:creationId xmlns:a16="http://schemas.microsoft.com/office/drawing/2014/main" id="{D3CDCBD4-204A-448D-B24F-7B203074D89A}"/>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7615156" y="593726"/>
            <a:ext cx="4432464" cy="3196222"/>
          </a:xfrm>
        </p:spPr>
      </p:pic>
      <p:sp>
        <p:nvSpPr>
          <p:cNvPr id="7" name="Rechteck: abgerundete Ecken 6">
            <a:extLst>
              <a:ext uri="{FF2B5EF4-FFF2-40B4-BE49-F238E27FC236}">
                <a16:creationId xmlns:a16="http://schemas.microsoft.com/office/drawing/2014/main" id="{ED2F57FD-37BB-4430-B0BD-A22F92C60E98}"/>
              </a:ext>
            </a:extLst>
          </p:cNvPr>
          <p:cNvSpPr/>
          <p:nvPr/>
        </p:nvSpPr>
        <p:spPr>
          <a:xfrm>
            <a:off x="998621" y="3116179"/>
            <a:ext cx="2418347" cy="1325563"/>
          </a:xfrm>
          <a:prstGeom prst="round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000" b="1" dirty="0">
                <a:solidFill>
                  <a:schemeClr val="tx1"/>
                </a:solidFill>
              </a:rPr>
              <a:t>15.000</a:t>
            </a:r>
          </a:p>
        </p:txBody>
      </p:sp>
      <p:sp>
        <p:nvSpPr>
          <p:cNvPr id="8" name="Rechteck: abgerundete Ecken 7">
            <a:extLst>
              <a:ext uri="{FF2B5EF4-FFF2-40B4-BE49-F238E27FC236}">
                <a16:creationId xmlns:a16="http://schemas.microsoft.com/office/drawing/2014/main" id="{8A04130F-F879-4E85-AA00-18916EC6FE22}"/>
              </a:ext>
            </a:extLst>
          </p:cNvPr>
          <p:cNvSpPr/>
          <p:nvPr/>
        </p:nvSpPr>
        <p:spPr>
          <a:xfrm>
            <a:off x="4784557" y="3116177"/>
            <a:ext cx="2418347" cy="1325563"/>
          </a:xfrm>
          <a:prstGeom prst="round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000" b="1" dirty="0">
                <a:solidFill>
                  <a:schemeClr val="tx1"/>
                </a:solidFill>
              </a:rPr>
              <a:t>100</a:t>
            </a:r>
          </a:p>
        </p:txBody>
      </p:sp>
      <p:sp>
        <p:nvSpPr>
          <p:cNvPr id="9" name="Rechteck: abgerundete Ecken 8">
            <a:extLst>
              <a:ext uri="{FF2B5EF4-FFF2-40B4-BE49-F238E27FC236}">
                <a16:creationId xmlns:a16="http://schemas.microsoft.com/office/drawing/2014/main" id="{FEF7F90D-EA31-4016-9D23-6C4E9734C5F6}"/>
              </a:ext>
            </a:extLst>
          </p:cNvPr>
          <p:cNvSpPr/>
          <p:nvPr/>
        </p:nvSpPr>
        <p:spPr>
          <a:xfrm>
            <a:off x="998621" y="4953000"/>
            <a:ext cx="2418347" cy="1325563"/>
          </a:xfrm>
          <a:prstGeom prst="round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000" b="1" dirty="0">
                <a:solidFill>
                  <a:schemeClr val="tx1"/>
                </a:solidFill>
              </a:rPr>
              <a:t>720</a:t>
            </a:r>
          </a:p>
        </p:txBody>
      </p:sp>
      <p:sp>
        <p:nvSpPr>
          <p:cNvPr id="10" name="Rechteck: abgerundete Ecken 9">
            <a:extLst>
              <a:ext uri="{FF2B5EF4-FFF2-40B4-BE49-F238E27FC236}">
                <a16:creationId xmlns:a16="http://schemas.microsoft.com/office/drawing/2014/main" id="{E89AE533-7EEB-456D-BE27-930918A151F1}"/>
              </a:ext>
            </a:extLst>
          </p:cNvPr>
          <p:cNvSpPr/>
          <p:nvPr/>
        </p:nvSpPr>
        <p:spPr>
          <a:xfrm>
            <a:off x="4784556" y="4953000"/>
            <a:ext cx="2418347" cy="1325563"/>
          </a:xfrm>
          <a:prstGeom prst="round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000" b="1" dirty="0">
                <a:solidFill>
                  <a:schemeClr val="tx1"/>
                </a:solidFill>
              </a:rPr>
              <a:t>321</a:t>
            </a:r>
          </a:p>
        </p:txBody>
      </p:sp>
      <p:sp>
        <p:nvSpPr>
          <p:cNvPr id="11" name="Textfeld 10">
            <a:extLst>
              <a:ext uri="{FF2B5EF4-FFF2-40B4-BE49-F238E27FC236}">
                <a16:creationId xmlns:a16="http://schemas.microsoft.com/office/drawing/2014/main" id="{B838B8DF-A048-45B5-BB07-20915D0BE581}"/>
              </a:ext>
            </a:extLst>
          </p:cNvPr>
          <p:cNvSpPr txBox="1"/>
          <p:nvPr/>
        </p:nvSpPr>
        <p:spPr>
          <a:xfrm>
            <a:off x="533006" y="3517349"/>
            <a:ext cx="402674" cy="523220"/>
          </a:xfrm>
          <a:prstGeom prst="rect">
            <a:avLst/>
          </a:prstGeom>
          <a:noFill/>
        </p:spPr>
        <p:txBody>
          <a:bodyPr wrap="none" rtlCol="0">
            <a:spAutoFit/>
          </a:bodyPr>
          <a:lstStyle/>
          <a:p>
            <a:r>
              <a:rPr lang="de-DE" sz="2800" b="1" dirty="0"/>
              <a:t>A</a:t>
            </a:r>
          </a:p>
        </p:txBody>
      </p:sp>
      <p:sp>
        <p:nvSpPr>
          <p:cNvPr id="12" name="Textfeld 11">
            <a:extLst>
              <a:ext uri="{FF2B5EF4-FFF2-40B4-BE49-F238E27FC236}">
                <a16:creationId xmlns:a16="http://schemas.microsoft.com/office/drawing/2014/main" id="{860EB7AB-F203-4170-BF90-7E438BB7524C}"/>
              </a:ext>
            </a:extLst>
          </p:cNvPr>
          <p:cNvSpPr txBox="1"/>
          <p:nvPr/>
        </p:nvSpPr>
        <p:spPr>
          <a:xfrm>
            <a:off x="4282848" y="3528338"/>
            <a:ext cx="386644" cy="523220"/>
          </a:xfrm>
          <a:prstGeom prst="rect">
            <a:avLst/>
          </a:prstGeom>
          <a:noFill/>
        </p:spPr>
        <p:txBody>
          <a:bodyPr wrap="none" rtlCol="0">
            <a:spAutoFit/>
          </a:bodyPr>
          <a:lstStyle/>
          <a:p>
            <a:r>
              <a:rPr lang="de-DE" sz="2800" b="1" dirty="0"/>
              <a:t>B</a:t>
            </a:r>
          </a:p>
        </p:txBody>
      </p:sp>
      <p:sp>
        <p:nvSpPr>
          <p:cNvPr id="13" name="Textfeld 12">
            <a:extLst>
              <a:ext uri="{FF2B5EF4-FFF2-40B4-BE49-F238E27FC236}">
                <a16:creationId xmlns:a16="http://schemas.microsoft.com/office/drawing/2014/main" id="{20C8C914-4F0F-4193-A770-013740E236BE}"/>
              </a:ext>
            </a:extLst>
          </p:cNvPr>
          <p:cNvSpPr txBox="1"/>
          <p:nvPr/>
        </p:nvSpPr>
        <p:spPr>
          <a:xfrm>
            <a:off x="595947" y="5354171"/>
            <a:ext cx="375424" cy="523220"/>
          </a:xfrm>
          <a:prstGeom prst="rect">
            <a:avLst/>
          </a:prstGeom>
          <a:noFill/>
        </p:spPr>
        <p:txBody>
          <a:bodyPr wrap="none" rtlCol="0">
            <a:spAutoFit/>
          </a:bodyPr>
          <a:lstStyle/>
          <a:p>
            <a:r>
              <a:rPr lang="de-DE" sz="2800" b="1" dirty="0"/>
              <a:t>C</a:t>
            </a:r>
          </a:p>
        </p:txBody>
      </p:sp>
      <p:sp>
        <p:nvSpPr>
          <p:cNvPr id="14" name="Textfeld 13">
            <a:extLst>
              <a:ext uri="{FF2B5EF4-FFF2-40B4-BE49-F238E27FC236}">
                <a16:creationId xmlns:a16="http://schemas.microsoft.com/office/drawing/2014/main" id="{02E5B93D-2032-43E9-BCFB-0A68D8600E43}"/>
              </a:ext>
            </a:extLst>
          </p:cNvPr>
          <p:cNvSpPr txBox="1"/>
          <p:nvPr/>
        </p:nvSpPr>
        <p:spPr>
          <a:xfrm>
            <a:off x="4282848" y="5354171"/>
            <a:ext cx="410690" cy="523220"/>
          </a:xfrm>
          <a:prstGeom prst="rect">
            <a:avLst/>
          </a:prstGeom>
          <a:noFill/>
        </p:spPr>
        <p:txBody>
          <a:bodyPr wrap="none" rtlCol="0">
            <a:spAutoFit/>
          </a:bodyPr>
          <a:lstStyle/>
          <a:p>
            <a:r>
              <a:rPr lang="de-DE" sz="2800" b="1" dirty="0"/>
              <a:t>D</a:t>
            </a:r>
          </a:p>
        </p:txBody>
      </p:sp>
      <p:pic>
        <p:nvPicPr>
          <p:cNvPr id="15" name="Grafik 14" descr="Ein Bild, das Essen enthält.&#10;&#10;Automatisch generierte Beschreibung">
            <a:extLst>
              <a:ext uri="{FF2B5EF4-FFF2-40B4-BE49-F238E27FC236}">
                <a16:creationId xmlns:a16="http://schemas.microsoft.com/office/drawing/2014/main" id="{55AE4A58-91B1-4A00-B2F1-5D897E3D9F6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001700" cy="593726"/>
          </a:xfrm>
          <a:prstGeom prst="rect">
            <a:avLst/>
          </a:prstGeom>
        </p:spPr>
      </p:pic>
    </p:spTree>
    <p:extLst>
      <p:ext uri="{BB962C8B-B14F-4D97-AF65-F5344CB8AC3E}">
        <p14:creationId xmlns:p14="http://schemas.microsoft.com/office/powerpoint/2010/main" val="189756893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213F3DE-CE46-43C3-B88E-BFA7A99CA06C}"/>
              </a:ext>
            </a:extLst>
          </p:cNvPr>
          <p:cNvSpPr>
            <a:spLocks noGrp="1"/>
          </p:cNvSpPr>
          <p:nvPr>
            <p:ph type="title"/>
          </p:nvPr>
        </p:nvSpPr>
        <p:spPr>
          <a:xfrm>
            <a:off x="783659" y="866275"/>
            <a:ext cx="6831497" cy="1038726"/>
          </a:xfrm>
        </p:spPr>
        <p:txBody>
          <a:bodyPr>
            <a:normAutofit fontScale="90000"/>
          </a:bodyPr>
          <a:lstStyle/>
          <a:p>
            <a:r>
              <a:rPr lang="de-DE" sz="5400" b="1" dirty="0"/>
              <a:t>4. </a:t>
            </a:r>
            <a:r>
              <a:rPr lang="de-DE" sz="5400" b="1" dirty="0" err="1"/>
              <a:t>How</a:t>
            </a:r>
            <a:r>
              <a:rPr lang="de-DE" sz="5400" b="1" dirty="0"/>
              <a:t> </a:t>
            </a:r>
            <a:r>
              <a:rPr lang="de-DE" sz="5400" b="1" dirty="0" err="1"/>
              <a:t>many</a:t>
            </a:r>
            <a:r>
              <a:rPr lang="de-DE" sz="5400" b="1" dirty="0"/>
              <a:t> </a:t>
            </a:r>
            <a:r>
              <a:rPr lang="de-DE" sz="5400" b="1" dirty="0" err="1"/>
              <a:t>members</a:t>
            </a:r>
            <a:r>
              <a:rPr lang="de-DE" sz="5400" b="1" dirty="0"/>
              <a:t> </a:t>
            </a:r>
            <a:r>
              <a:rPr lang="de-DE" sz="5400" b="1" dirty="0" err="1"/>
              <a:t>does</a:t>
            </a:r>
            <a:r>
              <a:rPr lang="de-DE" sz="5400" b="1" dirty="0"/>
              <a:t> </a:t>
            </a:r>
            <a:r>
              <a:rPr lang="de-DE" sz="5400" b="1" dirty="0" err="1"/>
              <a:t>the</a:t>
            </a:r>
            <a:r>
              <a:rPr lang="de-DE" sz="5400" b="1" dirty="0"/>
              <a:t> European </a:t>
            </a:r>
            <a:r>
              <a:rPr lang="de-DE" sz="5400" b="1" dirty="0" err="1"/>
              <a:t>Parliament</a:t>
            </a:r>
            <a:r>
              <a:rPr lang="de-DE" sz="5400" b="1" dirty="0"/>
              <a:t> </a:t>
            </a:r>
            <a:r>
              <a:rPr lang="de-DE" sz="5400" b="1" dirty="0" err="1"/>
              <a:t>have</a:t>
            </a:r>
            <a:r>
              <a:rPr lang="de-DE" sz="5400" b="1" dirty="0"/>
              <a:t>?</a:t>
            </a:r>
          </a:p>
        </p:txBody>
      </p:sp>
      <p:pic>
        <p:nvPicPr>
          <p:cNvPr id="5" name="Inhaltsplatzhalter 4" descr="Ein Bild, das Essen enthält.&#10;&#10;Automatisch generierte Beschreibung">
            <a:extLst>
              <a:ext uri="{FF2B5EF4-FFF2-40B4-BE49-F238E27FC236}">
                <a16:creationId xmlns:a16="http://schemas.microsoft.com/office/drawing/2014/main" id="{D3CDCBD4-204A-448D-B24F-7B203074D89A}"/>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7615156" y="593726"/>
            <a:ext cx="4432464" cy="3196222"/>
          </a:xfrm>
        </p:spPr>
      </p:pic>
      <p:sp>
        <p:nvSpPr>
          <p:cNvPr id="7" name="Rechteck: abgerundete Ecken 6">
            <a:extLst>
              <a:ext uri="{FF2B5EF4-FFF2-40B4-BE49-F238E27FC236}">
                <a16:creationId xmlns:a16="http://schemas.microsoft.com/office/drawing/2014/main" id="{ED2F57FD-37BB-4430-B0BD-A22F92C60E98}"/>
              </a:ext>
            </a:extLst>
          </p:cNvPr>
          <p:cNvSpPr/>
          <p:nvPr/>
        </p:nvSpPr>
        <p:spPr>
          <a:xfrm>
            <a:off x="998621" y="3116179"/>
            <a:ext cx="2418347" cy="1325563"/>
          </a:xfrm>
          <a:prstGeom prst="roundRect">
            <a:avLst/>
          </a:prstGeom>
          <a:solidFill>
            <a:srgbClr val="FFD1D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000" b="1" dirty="0">
                <a:solidFill>
                  <a:schemeClr val="tx1"/>
                </a:solidFill>
              </a:rPr>
              <a:t>15.000</a:t>
            </a:r>
          </a:p>
        </p:txBody>
      </p:sp>
      <p:sp>
        <p:nvSpPr>
          <p:cNvPr id="8" name="Rechteck: abgerundete Ecken 7">
            <a:extLst>
              <a:ext uri="{FF2B5EF4-FFF2-40B4-BE49-F238E27FC236}">
                <a16:creationId xmlns:a16="http://schemas.microsoft.com/office/drawing/2014/main" id="{8A04130F-F879-4E85-AA00-18916EC6FE22}"/>
              </a:ext>
            </a:extLst>
          </p:cNvPr>
          <p:cNvSpPr/>
          <p:nvPr/>
        </p:nvSpPr>
        <p:spPr>
          <a:xfrm>
            <a:off x="4784557" y="3116177"/>
            <a:ext cx="2418347" cy="1325563"/>
          </a:xfrm>
          <a:prstGeom prst="roundRect">
            <a:avLst/>
          </a:prstGeom>
          <a:solidFill>
            <a:srgbClr val="FFD1D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000" b="1" dirty="0">
                <a:solidFill>
                  <a:schemeClr val="tx1"/>
                </a:solidFill>
              </a:rPr>
              <a:t>100</a:t>
            </a:r>
          </a:p>
        </p:txBody>
      </p:sp>
      <p:sp>
        <p:nvSpPr>
          <p:cNvPr id="9" name="Rechteck: abgerundete Ecken 8">
            <a:extLst>
              <a:ext uri="{FF2B5EF4-FFF2-40B4-BE49-F238E27FC236}">
                <a16:creationId xmlns:a16="http://schemas.microsoft.com/office/drawing/2014/main" id="{FEF7F90D-EA31-4016-9D23-6C4E9734C5F6}"/>
              </a:ext>
            </a:extLst>
          </p:cNvPr>
          <p:cNvSpPr/>
          <p:nvPr/>
        </p:nvSpPr>
        <p:spPr>
          <a:xfrm>
            <a:off x="998621" y="4953000"/>
            <a:ext cx="2418347" cy="1325563"/>
          </a:xfrm>
          <a:prstGeom prst="roundRect">
            <a:avLst/>
          </a:prstGeom>
          <a:solidFill>
            <a:srgbClr val="00B05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000" b="1" dirty="0">
                <a:solidFill>
                  <a:schemeClr val="tx1"/>
                </a:solidFill>
              </a:rPr>
              <a:t>720</a:t>
            </a:r>
          </a:p>
        </p:txBody>
      </p:sp>
      <p:sp>
        <p:nvSpPr>
          <p:cNvPr id="10" name="Rechteck: abgerundete Ecken 9">
            <a:extLst>
              <a:ext uri="{FF2B5EF4-FFF2-40B4-BE49-F238E27FC236}">
                <a16:creationId xmlns:a16="http://schemas.microsoft.com/office/drawing/2014/main" id="{E89AE533-7EEB-456D-BE27-930918A151F1}"/>
              </a:ext>
            </a:extLst>
          </p:cNvPr>
          <p:cNvSpPr/>
          <p:nvPr/>
        </p:nvSpPr>
        <p:spPr>
          <a:xfrm>
            <a:off x="4784556" y="4953000"/>
            <a:ext cx="2418347" cy="1325563"/>
          </a:xfrm>
          <a:prstGeom prst="roundRect">
            <a:avLst/>
          </a:prstGeom>
          <a:solidFill>
            <a:srgbClr val="FFD1D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000" b="1" dirty="0">
                <a:solidFill>
                  <a:schemeClr val="tx1"/>
                </a:solidFill>
              </a:rPr>
              <a:t>321</a:t>
            </a:r>
          </a:p>
        </p:txBody>
      </p:sp>
      <p:sp>
        <p:nvSpPr>
          <p:cNvPr id="11" name="Textfeld 10">
            <a:extLst>
              <a:ext uri="{FF2B5EF4-FFF2-40B4-BE49-F238E27FC236}">
                <a16:creationId xmlns:a16="http://schemas.microsoft.com/office/drawing/2014/main" id="{B838B8DF-A048-45B5-BB07-20915D0BE581}"/>
              </a:ext>
            </a:extLst>
          </p:cNvPr>
          <p:cNvSpPr txBox="1"/>
          <p:nvPr/>
        </p:nvSpPr>
        <p:spPr>
          <a:xfrm>
            <a:off x="533006" y="3517349"/>
            <a:ext cx="402674" cy="523220"/>
          </a:xfrm>
          <a:prstGeom prst="rect">
            <a:avLst/>
          </a:prstGeom>
          <a:noFill/>
        </p:spPr>
        <p:txBody>
          <a:bodyPr wrap="none" rtlCol="0">
            <a:spAutoFit/>
          </a:bodyPr>
          <a:lstStyle/>
          <a:p>
            <a:r>
              <a:rPr lang="de-DE" sz="2800" b="1" dirty="0"/>
              <a:t>A</a:t>
            </a:r>
          </a:p>
        </p:txBody>
      </p:sp>
      <p:sp>
        <p:nvSpPr>
          <p:cNvPr id="12" name="Textfeld 11">
            <a:extLst>
              <a:ext uri="{FF2B5EF4-FFF2-40B4-BE49-F238E27FC236}">
                <a16:creationId xmlns:a16="http://schemas.microsoft.com/office/drawing/2014/main" id="{860EB7AB-F203-4170-BF90-7E438BB7524C}"/>
              </a:ext>
            </a:extLst>
          </p:cNvPr>
          <p:cNvSpPr txBox="1"/>
          <p:nvPr/>
        </p:nvSpPr>
        <p:spPr>
          <a:xfrm>
            <a:off x="4282848" y="3528338"/>
            <a:ext cx="386644" cy="523220"/>
          </a:xfrm>
          <a:prstGeom prst="rect">
            <a:avLst/>
          </a:prstGeom>
          <a:noFill/>
        </p:spPr>
        <p:txBody>
          <a:bodyPr wrap="none" rtlCol="0">
            <a:spAutoFit/>
          </a:bodyPr>
          <a:lstStyle/>
          <a:p>
            <a:r>
              <a:rPr lang="de-DE" sz="2800" b="1" dirty="0"/>
              <a:t>B</a:t>
            </a:r>
          </a:p>
        </p:txBody>
      </p:sp>
      <p:sp>
        <p:nvSpPr>
          <p:cNvPr id="13" name="Textfeld 12">
            <a:extLst>
              <a:ext uri="{FF2B5EF4-FFF2-40B4-BE49-F238E27FC236}">
                <a16:creationId xmlns:a16="http://schemas.microsoft.com/office/drawing/2014/main" id="{20C8C914-4F0F-4193-A770-013740E236BE}"/>
              </a:ext>
            </a:extLst>
          </p:cNvPr>
          <p:cNvSpPr txBox="1"/>
          <p:nvPr/>
        </p:nvSpPr>
        <p:spPr>
          <a:xfrm>
            <a:off x="595947" y="5354171"/>
            <a:ext cx="375424" cy="523220"/>
          </a:xfrm>
          <a:prstGeom prst="rect">
            <a:avLst/>
          </a:prstGeom>
          <a:noFill/>
        </p:spPr>
        <p:txBody>
          <a:bodyPr wrap="none" rtlCol="0">
            <a:spAutoFit/>
          </a:bodyPr>
          <a:lstStyle/>
          <a:p>
            <a:r>
              <a:rPr lang="de-DE" sz="2800" b="1" dirty="0"/>
              <a:t>C</a:t>
            </a:r>
          </a:p>
        </p:txBody>
      </p:sp>
      <p:sp>
        <p:nvSpPr>
          <p:cNvPr id="14" name="Textfeld 13">
            <a:extLst>
              <a:ext uri="{FF2B5EF4-FFF2-40B4-BE49-F238E27FC236}">
                <a16:creationId xmlns:a16="http://schemas.microsoft.com/office/drawing/2014/main" id="{02E5B93D-2032-43E9-BCFB-0A68D8600E43}"/>
              </a:ext>
            </a:extLst>
          </p:cNvPr>
          <p:cNvSpPr txBox="1"/>
          <p:nvPr/>
        </p:nvSpPr>
        <p:spPr>
          <a:xfrm>
            <a:off x="4282848" y="5354171"/>
            <a:ext cx="410690" cy="523220"/>
          </a:xfrm>
          <a:prstGeom prst="rect">
            <a:avLst/>
          </a:prstGeom>
          <a:noFill/>
        </p:spPr>
        <p:txBody>
          <a:bodyPr wrap="none" rtlCol="0">
            <a:spAutoFit/>
          </a:bodyPr>
          <a:lstStyle/>
          <a:p>
            <a:r>
              <a:rPr lang="de-DE" sz="2800" b="1" dirty="0"/>
              <a:t>D</a:t>
            </a:r>
          </a:p>
        </p:txBody>
      </p:sp>
      <p:pic>
        <p:nvPicPr>
          <p:cNvPr id="15" name="Grafik 14" descr="Ein Bild, das Essen enthält.&#10;&#10;Automatisch generierte Beschreibung">
            <a:extLst>
              <a:ext uri="{FF2B5EF4-FFF2-40B4-BE49-F238E27FC236}">
                <a16:creationId xmlns:a16="http://schemas.microsoft.com/office/drawing/2014/main" id="{55AE4A58-91B1-4A00-B2F1-5D897E3D9F6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001700" cy="593726"/>
          </a:xfrm>
          <a:prstGeom prst="rect">
            <a:avLst/>
          </a:prstGeom>
        </p:spPr>
      </p:pic>
    </p:spTree>
    <p:extLst>
      <p:ext uri="{BB962C8B-B14F-4D97-AF65-F5344CB8AC3E}">
        <p14:creationId xmlns:p14="http://schemas.microsoft.com/office/powerpoint/2010/main" val="7245376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213F3DE-CE46-43C3-B88E-BFA7A99CA06C}"/>
              </a:ext>
            </a:extLst>
          </p:cNvPr>
          <p:cNvSpPr>
            <a:spLocks noGrp="1"/>
          </p:cNvSpPr>
          <p:nvPr>
            <p:ph type="title"/>
          </p:nvPr>
        </p:nvSpPr>
        <p:spPr>
          <a:xfrm>
            <a:off x="783659" y="1078349"/>
            <a:ext cx="6831497" cy="1038726"/>
          </a:xfrm>
        </p:spPr>
        <p:txBody>
          <a:bodyPr>
            <a:normAutofit fontScale="90000"/>
          </a:bodyPr>
          <a:lstStyle/>
          <a:p>
            <a:r>
              <a:rPr lang="de-DE" sz="5400" b="1" dirty="0"/>
              <a:t>5. </a:t>
            </a:r>
            <a:r>
              <a:rPr lang="de-DE" sz="5400" b="1" dirty="0" err="1"/>
              <a:t>Where</a:t>
            </a:r>
            <a:r>
              <a:rPr lang="de-DE" sz="5400" b="1" dirty="0"/>
              <a:t> do </a:t>
            </a:r>
            <a:r>
              <a:rPr lang="de-DE" sz="5400" b="1" dirty="0" err="1"/>
              <a:t>they</a:t>
            </a:r>
            <a:r>
              <a:rPr lang="de-DE" sz="5400" b="1" dirty="0"/>
              <a:t> </a:t>
            </a:r>
            <a:r>
              <a:rPr lang="de-DE" sz="5400" b="1" dirty="0" err="1"/>
              <a:t>work</a:t>
            </a:r>
            <a:r>
              <a:rPr lang="de-DE" sz="5400" b="1" dirty="0"/>
              <a:t> </a:t>
            </a:r>
            <a:br>
              <a:rPr lang="de-DE" sz="5400" b="1" dirty="0"/>
            </a:br>
            <a:r>
              <a:rPr lang="de-DE" sz="5400" b="1" dirty="0"/>
              <a:t>on </a:t>
            </a:r>
            <a:r>
              <a:rPr lang="de-DE" sz="5400" b="1" dirty="0" err="1"/>
              <a:t>laws</a:t>
            </a:r>
            <a:r>
              <a:rPr lang="de-DE" sz="5400" b="1" dirty="0"/>
              <a:t> in </a:t>
            </a:r>
            <a:r>
              <a:rPr lang="de-DE" sz="5400" b="1" dirty="0" err="1"/>
              <a:t>the</a:t>
            </a:r>
            <a:r>
              <a:rPr lang="de-DE" sz="5400" b="1" dirty="0"/>
              <a:t> European </a:t>
            </a:r>
            <a:r>
              <a:rPr lang="de-DE" sz="5400" b="1" dirty="0" err="1"/>
              <a:t>Parliament</a:t>
            </a:r>
            <a:r>
              <a:rPr lang="de-DE" sz="5400" b="1" dirty="0"/>
              <a:t>?</a:t>
            </a:r>
          </a:p>
        </p:txBody>
      </p:sp>
      <p:pic>
        <p:nvPicPr>
          <p:cNvPr id="5" name="Inhaltsplatzhalter 4" descr="Ein Bild, das Essen enthält.&#10;&#10;Automatisch generierte Beschreibung">
            <a:extLst>
              <a:ext uri="{FF2B5EF4-FFF2-40B4-BE49-F238E27FC236}">
                <a16:creationId xmlns:a16="http://schemas.microsoft.com/office/drawing/2014/main" id="{D3CDCBD4-204A-448D-B24F-7B203074D89A}"/>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7615156" y="593726"/>
            <a:ext cx="4432464" cy="3196222"/>
          </a:xfrm>
        </p:spPr>
      </p:pic>
      <p:sp>
        <p:nvSpPr>
          <p:cNvPr id="7" name="Rechteck: abgerundete Ecken 6">
            <a:extLst>
              <a:ext uri="{FF2B5EF4-FFF2-40B4-BE49-F238E27FC236}">
                <a16:creationId xmlns:a16="http://schemas.microsoft.com/office/drawing/2014/main" id="{ED2F57FD-37BB-4430-B0BD-A22F92C60E98}"/>
              </a:ext>
            </a:extLst>
          </p:cNvPr>
          <p:cNvSpPr/>
          <p:nvPr/>
        </p:nvSpPr>
        <p:spPr>
          <a:xfrm>
            <a:off x="998621" y="3116179"/>
            <a:ext cx="2418347" cy="1325563"/>
          </a:xfrm>
          <a:prstGeom prst="round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000" b="1" dirty="0">
                <a:solidFill>
                  <a:schemeClr val="tx1"/>
                </a:solidFill>
              </a:rPr>
              <a:t>In </a:t>
            </a:r>
            <a:r>
              <a:rPr lang="de-DE" sz="2000" b="1" dirty="0" err="1">
                <a:solidFill>
                  <a:schemeClr val="tx1"/>
                </a:solidFill>
              </a:rPr>
              <a:t>the</a:t>
            </a:r>
            <a:r>
              <a:rPr lang="de-DE" sz="2000" b="1" dirty="0">
                <a:solidFill>
                  <a:schemeClr val="tx1"/>
                </a:solidFill>
              </a:rPr>
              <a:t> </a:t>
            </a:r>
            <a:r>
              <a:rPr lang="de-DE" sz="2000" b="1" dirty="0" err="1">
                <a:solidFill>
                  <a:schemeClr val="tx1"/>
                </a:solidFill>
              </a:rPr>
              <a:t>committees</a:t>
            </a:r>
            <a:endParaRPr lang="de-DE" sz="2000" b="1" dirty="0">
              <a:solidFill>
                <a:schemeClr val="tx1"/>
              </a:solidFill>
            </a:endParaRPr>
          </a:p>
        </p:txBody>
      </p:sp>
      <p:sp>
        <p:nvSpPr>
          <p:cNvPr id="8" name="Rechteck: abgerundete Ecken 7">
            <a:extLst>
              <a:ext uri="{FF2B5EF4-FFF2-40B4-BE49-F238E27FC236}">
                <a16:creationId xmlns:a16="http://schemas.microsoft.com/office/drawing/2014/main" id="{8A04130F-F879-4E85-AA00-18916EC6FE22}"/>
              </a:ext>
            </a:extLst>
          </p:cNvPr>
          <p:cNvSpPr/>
          <p:nvPr/>
        </p:nvSpPr>
        <p:spPr>
          <a:xfrm>
            <a:off x="4784557" y="3116177"/>
            <a:ext cx="2418347" cy="1325563"/>
          </a:xfrm>
          <a:prstGeom prst="round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000" b="1" dirty="0">
                <a:solidFill>
                  <a:schemeClr val="tx1"/>
                </a:solidFill>
              </a:rPr>
              <a:t>On </a:t>
            </a:r>
            <a:r>
              <a:rPr lang="de-DE" sz="2000" b="1" dirty="0" err="1">
                <a:solidFill>
                  <a:schemeClr val="tx1"/>
                </a:solidFill>
              </a:rPr>
              <a:t>the</a:t>
            </a:r>
            <a:r>
              <a:rPr lang="de-DE" sz="2000" b="1" dirty="0">
                <a:solidFill>
                  <a:schemeClr val="tx1"/>
                </a:solidFill>
              </a:rPr>
              <a:t> </a:t>
            </a:r>
            <a:r>
              <a:rPr lang="de-DE" sz="2000" b="1" dirty="0" err="1">
                <a:solidFill>
                  <a:schemeClr val="tx1"/>
                </a:solidFill>
              </a:rPr>
              <a:t>roof</a:t>
            </a:r>
            <a:r>
              <a:rPr lang="de-DE" sz="2000" b="1" dirty="0">
                <a:solidFill>
                  <a:schemeClr val="tx1"/>
                </a:solidFill>
              </a:rPr>
              <a:t> </a:t>
            </a:r>
            <a:r>
              <a:rPr lang="de-DE" sz="2000" b="1" dirty="0" err="1">
                <a:solidFill>
                  <a:schemeClr val="tx1"/>
                </a:solidFill>
              </a:rPr>
              <a:t>terrace</a:t>
            </a:r>
            <a:endParaRPr lang="de-DE" sz="2000" b="1" dirty="0">
              <a:solidFill>
                <a:schemeClr val="tx1"/>
              </a:solidFill>
            </a:endParaRPr>
          </a:p>
        </p:txBody>
      </p:sp>
      <p:sp>
        <p:nvSpPr>
          <p:cNvPr id="9" name="Rechteck: abgerundete Ecken 8">
            <a:extLst>
              <a:ext uri="{FF2B5EF4-FFF2-40B4-BE49-F238E27FC236}">
                <a16:creationId xmlns:a16="http://schemas.microsoft.com/office/drawing/2014/main" id="{FEF7F90D-EA31-4016-9D23-6C4E9734C5F6}"/>
              </a:ext>
            </a:extLst>
          </p:cNvPr>
          <p:cNvSpPr/>
          <p:nvPr/>
        </p:nvSpPr>
        <p:spPr>
          <a:xfrm>
            <a:off x="998621" y="4953000"/>
            <a:ext cx="2418347" cy="1325563"/>
          </a:xfrm>
          <a:prstGeom prst="round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000" b="1" dirty="0">
                <a:solidFill>
                  <a:schemeClr val="tx1"/>
                </a:solidFill>
              </a:rPr>
              <a:t>In </a:t>
            </a:r>
            <a:r>
              <a:rPr lang="de-DE" sz="2000" b="1" dirty="0" err="1">
                <a:solidFill>
                  <a:schemeClr val="tx1"/>
                </a:solidFill>
              </a:rPr>
              <a:t>the</a:t>
            </a:r>
            <a:r>
              <a:rPr lang="de-DE" sz="2000" b="1" dirty="0">
                <a:solidFill>
                  <a:schemeClr val="tx1"/>
                </a:solidFill>
              </a:rPr>
              <a:t> </a:t>
            </a:r>
            <a:r>
              <a:rPr lang="de-DE" sz="2000" b="1" dirty="0" err="1">
                <a:solidFill>
                  <a:schemeClr val="tx1"/>
                </a:solidFill>
              </a:rPr>
              <a:t>cellar</a:t>
            </a:r>
            <a:endParaRPr lang="de-DE" sz="2000" b="1" dirty="0">
              <a:solidFill>
                <a:schemeClr val="tx1"/>
              </a:solidFill>
            </a:endParaRPr>
          </a:p>
        </p:txBody>
      </p:sp>
      <p:sp>
        <p:nvSpPr>
          <p:cNvPr id="10" name="Rechteck: abgerundete Ecken 9">
            <a:extLst>
              <a:ext uri="{FF2B5EF4-FFF2-40B4-BE49-F238E27FC236}">
                <a16:creationId xmlns:a16="http://schemas.microsoft.com/office/drawing/2014/main" id="{E89AE533-7EEB-456D-BE27-930918A151F1}"/>
              </a:ext>
            </a:extLst>
          </p:cNvPr>
          <p:cNvSpPr/>
          <p:nvPr/>
        </p:nvSpPr>
        <p:spPr>
          <a:xfrm>
            <a:off x="4784556" y="4953000"/>
            <a:ext cx="2418347" cy="1325563"/>
          </a:xfrm>
          <a:prstGeom prst="round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000" b="1" dirty="0">
                <a:solidFill>
                  <a:schemeClr val="tx1"/>
                </a:solidFill>
              </a:rPr>
              <a:t>In </a:t>
            </a:r>
            <a:r>
              <a:rPr lang="de-DE" sz="2000" b="1" dirty="0" err="1">
                <a:solidFill>
                  <a:schemeClr val="tx1"/>
                </a:solidFill>
              </a:rPr>
              <a:t>the</a:t>
            </a:r>
            <a:r>
              <a:rPr lang="de-DE" sz="2000" b="1" dirty="0">
                <a:solidFill>
                  <a:schemeClr val="tx1"/>
                </a:solidFill>
              </a:rPr>
              <a:t> </a:t>
            </a:r>
            <a:r>
              <a:rPr lang="de-DE" sz="2000" b="1" dirty="0" err="1">
                <a:solidFill>
                  <a:schemeClr val="tx1"/>
                </a:solidFill>
              </a:rPr>
              <a:t>cafeteria</a:t>
            </a:r>
            <a:endParaRPr lang="de-DE" sz="2000" b="1" dirty="0">
              <a:solidFill>
                <a:schemeClr val="tx1"/>
              </a:solidFill>
            </a:endParaRPr>
          </a:p>
        </p:txBody>
      </p:sp>
      <p:sp>
        <p:nvSpPr>
          <p:cNvPr id="11" name="Textfeld 10">
            <a:extLst>
              <a:ext uri="{FF2B5EF4-FFF2-40B4-BE49-F238E27FC236}">
                <a16:creationId xmlns:a16="http://schemas.microsoft.com/office/drawing/2014/main" id="{B838B8DF-A048-45B5-BB07-20915D0BE581}"/>
              </a:ext>
            </a:extLst>
          </p:cNvPr>
          <p:cNvSpPr txBox="1"/>
          <p:nvPr/>
        </p:nvSpPr>
        <p:spPr>
          <a:xfrm>
            <a:off x="533006" y="3517349"/>
            <a:ext cx="402674" cy="523220"/>
          </a:xfrm>
          <a:prstGeom prst="rect">
            <a:avLst/>
          </a:prstGeom>
          <a:noFill/>
        </p:spPr>
        <p:txBody>
          <a:bodyPr wrap="none" rtlCol="0">
            <a:spAutoFit/>
          </a:bodyPr>
          <a:lstStyle/>
          <a:p>
            <a:r>
              <a:rPr lang="de-DE" sz="2800" b="1" dirty="0"/>
              <a:t>A</a:t>
            </a:r>
          </a:p>
        </p:txBody>
      </p:sp>
      <p:sp>
        <p:nvSpPr>
          <p:cNvPr id="12" name="Textfeld 11">
            <a:extLst>
              <a:ext uri="{FF2B5EF4-FFF2-40B4-BE49-F238E27FC236}">
                <a16:creationId xmlns:a16="http://schemas.microsoft.com/office/drawing/2014/main" id="{860EB7AB-F203-4170-BF90-7E438BB7524C}"/>
              </a:ext>
            </a:extLst>
          </p:cNvPr>
          <p:cNvSpPr txBox="1"/>
          <p:nvPr/>
        </p:nvSpPr>
        <p:spPr>
          <a:xfrm>
            <a:off x="4282848" y="3528338"/>
            <a:ext cx="386644" cy="523220"/>
          </a:xfrm>
          <a:prstGeom prst="rect">
            <a:avLst/>
          </a:prstGeom>
          <a:noFill/>
        </p:spPr>
        <p:txBody>
          <a:bodyPr wrap="none" rtlCol="0">
            <a:spAutoFit/>
          </a:bodyPr>
          <a:lstStyle/>
          <a:p>
            <a:r>
              <a:rPr lang="de-DE" sz="2800" b="1" dirty="0"/>
              <a:t>B</a:t>
            </a:r>
          </a:p>
        </p:txBody>
      </p:sp>
      <p:sp>
        <p:nvSpPr>
          <p:cNvPr id="13" name="Textfeld 12">
            <a:extLst>
              <a:ext uri="{FF2B5EF4-FFF2-40B4-BE49-F238E27FC236}">
                <a16:creationId xmlns:a16="http://schemas.microsoft.com/office/drawing/2014/main" id="{20C8C914-4F0F-4193-A770-013740E236BE}"/>
              </a:ext>
            </a:extLst>
          </p:cNvPr>
          <p:cNvSpPr txBox="1"/>
          <p:nvPr/>
        </p:nvSpPr>
        <p:spPr>
          <a:xfrm>
            <a:off x="595947" y="5354171"/>
            <a:ext cx="375424" cy="523220"/>
          </a:xfrm>
          <a:prstGeom prst="rect">
            <a:avLst/>
          </a:prstGeom>
          <a:noFill/>
        </p:spPr>
        <p:txBody>
          <a:bodyPr wrap="none" rtlCol="0">
            <a:spAutoFit/>
          </a:bodyPr>
          <a:lstStyle/>
          <a:p>
            <a:r>
              <a:rPr lang="de-DE" sz="2800" b="1" dirty="0"/>
              <a:t>C</a:t>
            </a:r>
          </a:p>
        </p:txBody>
      </p:sp>
      <p:sp>
        <p:nvSpPr>
          <p:cNvPr id="14" name="Textfeld 13">
            <a:extLst>
              <a:ext uri="{FF2B5EF4-FFF2-40B4-BE49-F238E27FC236}">
                <a16:creationId xmlns:a16="http://schemas.microsoft.com/office/drawing/2014/main" id="{02E5B93D-2032-43E9-BCFB-0A68D8600E43}"/>
              </a:ext>
            </a:extLst>
          </p:cNvPr>
          <p:cNvSpPr txBox="1"/>
          <p:nvPr/>
        </p:nvSpPr>
        <p:spPr>
          <a:xfrm>
            <a:off x="4282848" y="5354171"/>
            <a:ext cx="410690" cy="523220"/>
          </a:xfrm>
          <a:prstGeom prst="rect">
            <a:avLst/>
          </a:prstGeom>
          <a:noFill/>
        </p:spPr>
        <p:txBody>
          <a:bodyPr wrap="none" rtlCol="0">
            <a:spAutoFit/>
          </a:bodyPr>
          <a:lstStyle/>
          <a:p>
            <a:r>
              <a:rPr lang="de-DE" sz="2800" b="1" dirty="0"/>
              <a:t>D</a:t>
            </a:r>
          </a:p>
        </p:txBody>
      </p:sp>
      <p:pic>
        <p:nvPicPr>
          <p:cNvPr id="15" name="Grafik 14" descr="Ein Bild, das Essen enthält.&#10;&#10;Automatisch generierte Beschreibung">
            <a:extLst>
              <a:ext uri="{FF2B5EF4-FFF2-40B4-BE49-F238E27FC236}">
                <a16:creationId xmlns:a16="http://schemas.microsoft.com/office/drawing/2014/main" id="{8C7273D7-3FAB-4BBB-B335-028584B81A9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001700" cy="593726"/>
          </a:xfrm>
          <a:prstGeom prst="rect">
            <a:avLst/>
          </a:prstGeom>
        </p:spPr>
      </p:pic>
    </p:spTree>
    <p:extLst>
      <p:ext uri="{BB962C8B-B14F-4D97-AF65-F5344CB8AC3E}">
        <p14:creationId xmlns:p14="http://schemas.microsoft.com/office/powerpoint/2010/main" val="321425763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213F3DE-CE46-43C3-B88E-BFA7A99CA06C}"/>
              </a:ext>
            </a:extLst>
          </p:cNvPr>
          <p:cNvSpPr>
            <a:spLocks noGrp="1"/>
          </p:cNvSpPr>
          <p:nvPr>
            <p:ph type="title"/>
          </p:nvPr>
        </p:nvSpPr>
        <p:spPr>
          <a:xfrm>
            <a:off x="783659" y="1078349"/>
            <a:ext cx="6831497" cy="1038726"/>
          </a:xfrm>
        </p:spPr>
        <p:txBody>
          <a:bodyPr>
            <a:normAutofit fontScale="90000"/>
          </a:bodyPr>
          <a:lstStyle/>
          <a:p>
            <a:r>
              <a:rPr lang="de-DE" sz="5400" b="1" dirty="0"/>
              <a:t>5. </a:t>
            </a:r>
            <a:r>
              <a:rPr lang="de-DE" sz="5400" b="1" dirty="0" err="1"/>
              <a:t>Where</a:t>
            </a:r>
            <a:r>
              <a:rPr lang="de-DE" sz="5400" b="1" dirty="0"/>
              <a:t> do </a:t>
            </a:r>
            <a:r>
              <a:rPr lang="de-DE" sz="5400" b="1" dirty="0" err="1"/>
              <a:t>they</a:t>
            </a:r>
            <a:r>
              <a:rPr lang="de-DE" sz="5400" b="1" dirty="0"/>
              <a:t> </a:t>
            </a:r>
            <a:r>
              <a:rPr lang="de-DE" sz="5400" b="1" dirty="0" err="1"/>
              <a:t>work</a:t>
            </a:r>
            <a:r>
              <a:rPr lang="de-DE" sz="5400" b="1" dirty="0"/>
              <a:t> </a:t>
            </a:r>
            <a:br>
              <a:rPr lang="de-DE" sz="5400" b="1" dirty="0"/>
            </a:br>
            <a:r>
              <a:rPr lang="de-DE" sz="5400" b="1" dirty="0"/>
              <a:t>on </a:t>
            </a:r>
            <a:r>
              <a:rPr lang="de-DE" sz="5400" b="1" dirty="0" err="1"/>
              <a:t>laws</a:t>
            </a:r>
            <a:r>
              <a:rPr lang="de-DE" sz="5400" b="1" dirty="0"/>
              <a:t> in </a:t>
            </a:r>
            <a:r>
              <a:rPr lang="de-DE" sz="5400" b="1" dirty="0" err="1"/>
              <a:t>the</a:t>
            </a:r>
            <a:r>
              <a:rPr lang="de-DE" sz="5400" b="1" dirty="0"/>
              <a:t> European </a:t>
            </a:r>
            <a:r>
              <a:rPr lang="de-DE" sz="5400" b="1" dirty="0" err="1"/>
              <a:t>Parliament</a:t>
            </a:r>
            <a:r>
              <a:rPr lang="de-DE" sz="5400" b="1" dirty="0"/>
              <a:t>?</a:t>
            </a:r>
          </a:p>
        </p:txBody>
      </p:sp>
      <p:pic>
        <p:nvPicPr>
          <p:cNvPr id="5" name="Inhaltsplatzhalter 4" descr="Ein Bild, das Essen enthält.&#10;&#10;Automatisch generierte Beschreibung">
            <a:extLst>
              <a:ext uri="{FF2B5EF4-FFF2-40B4-BE49-F238E27FC236}">
                <a16:creationId xmlns:a16="http://schemas.microsoft.com/office/drawing/2014/main" id="{D3CDCBD4-204A-448D-B24F-7B203074D89A}"/>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7615156" y="593726"/>
            <a:ext cx="4432464" cy="3196222"/>
          </a:xfrm>
        </p:spPr>
      </p:pic>
      <p:sp>
        <p:nvSpPr>
          <p:cNvPr id="7" name="Rechteck: abgerundete Ecken 6">
            <a:extLst>
              <a:ext uri="{FF2B5EF4-FFF2-40B4-BE49-F238E27FC236}">
                <a16:creationId xmlns:a16="http://schemas.microsoft.com/office/drawing/2014/main" id="{ED2F57FD-37BB-4430-B0BD-A22F92C60E98}"/>
              </a:ext>
            </a:extLst>
          </p:cNvPr>
          <p:cNvSpPr/>
          <p:nvPr/>
        </p:nvSpPr>
        <p:spPr>
          <a:xfrm>
            <a:off x="998621" y="3116179"/>
            <a:ext cx="2418347" cy="1325563"/>
          </a:xfrm>
          <a:prstGeom prst="roundRect">
            <a:avLst/>
          </a:prstGeom>
          <a:solidFill>
            <a:srgbClr val="00B05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000" b="1" dirty="0">
                <a:solidFill>
                  <a:schemeClr val="tx1"/>
                </a:solidFill>
              </a:rPr>
              <a:t>In </a:t>
            </a:r>
            <a:r>
              <a:rPr lang="de-DE" sz="2000" b="1" dirty="0" err="1">
                <a:solidFill>
                  <a:schemeClr val="tx1"/>
                </a:solidFill>
              </a:rPr>
              <a:t>the</a:t>
            </a:r>
            <a:r>
              <a:rPr lang="de-DE" sz="2000" b="1" dirty="0">
                <a:solidFill>
                  <a:schemeClr val="tx1"/>
                </a:solidFill>
              </a:rPr>
              <a:t> </a:t>
            </a:r>
            <a:r>
              <a:rPr lang="de-DE" sz="2000" b="1" dirty="0" err="1">
                <a:solidFill>
                  <a:schemeClr val="tx1"/>
                </a:solidFill>
              </a:rPr>
              <a:t>committees</a:t>
            </a:r>
            <a:endParaRPr lang="de-DE" sz="2000" b="1" dirty="0">
              <a:solidFill>
                <a:schemeClr val="tx1"/>
              </a:solidFill>
            </a:endParaRPr>
          </a:p>
        </p:txBody>
      </p:sp>
      <p:sp>
        <p:nvSpPr>
          <p:cNvPr id="8" name="Rechteck: abgerundete Ecken 7">
            <a:extLst>
              <a:ext uri="{FF2B5EF4-FFF2-40B4-BE49-F238E27FC236}">
                <a16:creationId xmlns:a16="http://schemas.microsoft.com/office/drawing/2014/main" id="{8A04130F-F879-4E85-AA00-18916EC6FE22}"/>
              </a:ext>
            </a:extLst>
          </p:cNvPr>
          <p:cNvSpPr/>
          <p:nvPr/>
        </p:nvSpPr>
        <p:spPr>
          <a:xfrm>
            <a:off x="4784557" y="3116177"/>
            <a:ext cx="2418347" cy="1325563"/>
          </a:xfrm>
          <a:prstGeom prst="roundRect">
            <a:avLst/>
          </a:prstGeom>
          <a:solidFill>
            <a:srgbClr val="FFD1D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000" b="1" dirty="0">
                <a:solidFill>
                  <a:schemeClr val="tx1"/>
                </a:solidFill>
              </a:rPr>
              <a:t>On </a:t>
            </a:r>
            <a:r>
              <a:rPr lang="de-DE" sz="2000" b="1" dirty="0" err="1">
                <a:solidFill>
                  <a:schemeClr val="tx1"/>
                </a:solidFill>
              </a:rPr>
              <a:t>the</a:t>
            </a:r>
            <a:r>
              <a:rPr lang="de-DE" sz="2000" b="1" dirty="0">
                <a:solidFill>
                  <a:schemeClr val="tx1"/>
                </a:solidFill>
              </a:rPr>
              <a:t> </a:t>
            </a:r>
            <a:r>
              <a:rPr lang="de-DE" sz="2000" b="1" dirty="0" err="1">
                <a:solidFill>
                  <a:schemeClr val="tx1"/>
                </a:solidFill>
              </a:rPr>
              <a:t>roof</a:t>
            </a:r>
            <a:r>
              <a:rPr lang="de-DE" sz="2000" b="1" dirty="0">
                <a:solidFill>
                  <a:schemeClr val="tx1"/>
                </a:solidFill>
              </a:rPr>
              <a:t> </a:t>
            </a:r>
            <a:r>
              <a:rPr lang="de-DE" sz="2000" b="1" dirty="0" err="1">
                <a:solidFill>
                  <a:schemeClr val="tx1"/>
                </a:solidFill>
              </a:rPr>
              <a:t>terrace</a:t>
            </a:r>
            <a:endParaRPr lang="de-DE" sz="2000" b="1" dirty="0">
              <a:solidFill>
                <a:schemeClr val="tx1"/>
              </a:solidFill>
            </a:endParaRPr>
          </a:p>
        </p:txBody>
      </p:sp>
      <p:sp>
        <p:nvSpPr>
          <p:cNvPr id="9" name="Rechteck: abgerundete Ecken 8">
            <a:extLst>
              <a:ext uri="{FF2B5EF4-FFF2-40B4-BE49-F238E27FC236}">
                <a16:creationId xmlns:a16="http://schemas.microsoft.com/office/drawing/2014/main" id="{FEF7F90D-EA31-4016-9D23-6C4E9734C5F6}"/>
              </a:ext>
            </a:extLst>
          </p:cNvPr>
          <p:cNvSpPr/>
          <p:nvPr/>
        </p:nvSpPr>
        <p:spPr>
          <a:xfrm>
            <a:off x="998621" y="4953000"/>
            <a:ext cx="2418347" cy="1325563"/>
          </a:xfrm>
          <a:prstGeom prst="roundRect">
            <a:avLst/>
          </a:prstGeom>
          <a:solidFill>
            <a:srgbClr val="FFD1D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000" b="1" dirty="0">
                <a:solidFill>
                  <a:schemeClr val="tx1"/>
                </a:solidFill>
              </a:rPr>
              <a:t>In </a:t>
            </a:r>
            <a:r>
              <a:rPr lang="de-DE" sz="2000" b="1" dirty="0" err="1">
                <a:solidFill>
                  <a:schemeClr val="tx1"/>
                </a:solidFill>
              </a:rPr>
              <a:t>the</a:t>
            </a:r>
            <a:r>
              <a:rPr lang="de-DE" sz="2000" b="1" dirty="0">
                <a:solidFill>
                  <a:schemeClr val="tx1"/>
                </a:solidFill>
              </a:rPr>
              <a:t> </a:t>
            </a:r>
            <a:r>
              <a:rPr lang="de-DE" sz="2000" b="1" dirty="0" err="1">
                <a:solidFill>
                  <a:schemeClr val="tx1"/>
                </a:solidFill>
              </a:rPr>
              <a:t>cellar</a:t>
            </a:r>
            <a:endParaRPr lang="de-DE" sz="2000" b="1" dirty="0">
              <a:solidFill>
                <a:schemeClr val="tx1"/>
              </a:solidFill>
            </a:endParaRPr>
          </a:p>
        </p:txBody>
      </p:sp>
      <p:sp>
        <p:nvSpPr>
          <p:cNvPr id="10" name="Rechteck: abgerundete Ecken 9">
            <a:extLst>
              <a:ext uri="{FF2B5EF4-FFF2-40B4-BE49-F238E27FC236}">
                <a16:creationId xmlns:a16="http://schemas.microsoft.com/office/drawing/2014/main" id="{E89AE533-7EEB-456D-BE27-930918A151F1}"/>
              </a:ext>
            </a:extLst>
          </p:cNvPr>
          <p:cNvSpPr/>
          <p:nvPr/>
        </p:nvSpPr>
        <p:spPr>
          <a:xfrm>
            <a:off x="4784556" y="4953000"/>
            <a:ext cx="2418347" cy="1325563"/>
          </a:xfrm>
          <a:prstGeom prst="roundRect">
            <a:avLst/>
          </a:prstGeom>
          <a:solidFill>
            <a:srgbClr val="FFD1D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000" b="1" dirty="0">
                <a:solidFill>
                  <a:schemeClr val="tx1"/>
                </a:solidFill>
              </a:rPr>
              <a:t>In </a:t>
            </a:r>
            <a:r>
              <a:rPr lang="de-DE" sz="2000" b="1" dirty="0" err="1">
                <a:solidFill>
                  <a:schemeClr val="tx1"/>
                </a:solidFill>
              </a:rPr>
              <a:t>the</a:t>
            </a:r>
            <a:r>
              <a:rPr lang="de-DE" sz="2000" b="1" dirty="0">
                <a:solidFill>
                  <a:schemeClr val="tx1"/>
                </a:solidFill>
              </a:rPr>
              <a:t> </a:t>
            </a:r>
            <a:r>
              <a:rPr lang="de-DE" sz="2000" b="1" dirty="0" err="1">
                <a:solidFill>
                  <a:schemeClr val="tx1"/>
                </a:solidFill>
              </a:rPr>
              <a:t>cafeteria</a:t>
            </a:r>
            <a:endParaRPr lang="de-DE" sz="2000" b="1" dirty="0">
              <a:solidFill>
                <a:schemeClr val="tx1"/>
              </a:solidFill>
            </a:endParaRPr>
          </a:p>
        </p:txBody>
      </p:sp>
      <p:sp>
        <p:nvSpPr>
          <p:cNvPr id="11" name="Textfeld 10">
            <a:extLst>
              <a:ext uri="{FF2B5EF4-FFF2-40B4-BE49-F238E27FC236}">
                <a16:creationId xmlns:a16="http://schemas.microsoft.com/office/drawing/2014/main" id="{B838B8DF-A048-45B5-BB07-20915D0BE581}"/>
              </a:ext>
            </a:extLst>
          </p:cNvPr>
          <p:cNvSpPr txBox="1"/>
          <p:nvPr/>
        </p:nvSpPr>
        <p:spPr>
          <a:xfrm>
            <a:off x="533006" y="3517349"/>
            <a:ext cx="402674" cy="523220"/>
          </a:xfrm>
          <a:prstGeom prst="rect">
            <a:avLst/>
          </a:prstGeom>
          <a:noFill/>
        </p:spPr>
        <p:txBody>
          <a:bodyPr wrap="none" rtlCol="0">
            <a:spAutoFit/>
          </a:bodyPr>
          <a:lstStyle/>
          <a:p>
            <a:r>
              <a:rPr lang="de-DE" sz="2800" b="1" dirty="0"/>
              <a:t>A</a:t>
            </a:r>
          </a:p>
        </p:txBody>
      </p:sp>
      <p:sp>
        <p:nvSpPr>
          <p:cNvPr id="12" name="Textfeld 11">
            <a:extLst>
              <a:ext uri="{FF2B5EF4-FFF2-40B4-BE49-F238E27FC236}">
                <a16:creationId xmlns:a16="http://schemas.microsoft.com/office/drawing/2014/main" id="{860EB7AB-F203-4170-BF90-7E438BB7524C}"/>
              </a:ext>
            </a:extLst>
          </p:cNvPr>
          <p:cNvSpPr txBox="1"/>
          <p:nvPr/>
        </p:nvSpPr>
        <p:spPr>
          <a:xfrm>
            <a:off x="4282848" y="3528338"/>
            <a:ext cx="386644" cy="523220"/>
          </a:xfrm>
          <a:prstGeom prst="rect">
            <a:avLst/>
          </a:prstGeom>
          <a:noFill/>
        </p:spPr>
        <p:txBody>
          <a:bodyPr wrap="none" rtlCol="0">
            <a:spAutoFit/>
          </a:bodyPr>
          <a:lstStyle/>
          <a:p>
            <a:r>
              <a:rPr lang="de-DE" sz="2800" b="1" dirty="0"/>
              <a:t>B</a:t>
            </a:r>
          </a:p>
        </p:txBody>
      </p:sp>
      <p:sp>
        <p:nvSpPr>
          <p:cNvPr id="13" name="Textfeld 12">
            <a:extLst>
              <a:ext uri="{FF2B5EF4-FFF2-40B4-BE49-F238E27FC236}">
                <a16:creationId xmlns:a16="http://schemas.microsoft.com/office/drawing/2014/main" id="{20C8C914-4F0F-4193-A770-013740E236BE}"/>
              </a:ext>
            </a:extLst>
          </p:cNvPr>
          <p:cNvSpPr txBox="1"/>
          <p:nvPr/>
        </p:nvSpPr>
        <p:spPr>
          <a:xfrm>
            <a:off x="595947" y="5354171"/>
            <a:ext cx="375424" cy="523220"/>
          </a:xfrm>
          <a:prstGeom prst="rect">
            <a:avLst/>
          </a:prstGeom>
          <a:noFill/>
        </p:spPr>
        <p:txBody>
          <a:bodyPr wrap="none" rtlCol="0">
            <a:spAutoFit/>
          </a:bodyPr>
          <a:lstStyle/>
          <a:p>
            <a:r>
              <a:rPr lang="de-DE" sz="2800" b="1" dirty="0"/>
              <a:t>C</a:t>
            </a:r>
          </a:p>
        </p:txBody>
      </p:sp>
      <p:sp>
        <p:nvSpPr>
          <p:cNvPr id="14" name="Textfeld 13">
            <a:extLst>
              <a:ext uri="{FF2B5EF4-FFF2-40B4-BE49-F238E27FC236}">
                <a16:creationId xmlns:a16="http://schemas.microsoft.com/office/drawing/2014/main" id="{02E5B93D-2032-43E9-BCFB-0A68D8600E43}"/>
              </a:ext>
            </a:extLst>
          </p:cNvPr>
          <p:cNvSpPr txBox="1"/>
          <p:nvPr/>
        </p:nvSpPr>
        <p:spPr>
          <a:xfrm>
            <a:off x="4282848" y="5354171"/>
            <a:ext cx="410690" cy="523220"/>
          </a:xfrm>
          <a:prstGeom prst="rect">
            <a:avLst/>
          </a:prstGeom>
          <a:noFill/>
        </p:spPr>
        <p:txBody>
          <a:bodyPr wrap="none" rtlCol="0">
            <a:spAutoFit/>
          </a:bodyPr>
          <a:lstStyle/>
          <a:p>
            <a:r>
              <a:rPr lang="de-DE" sz="2800" b="1" dirty="0"/>
              <a:t>D</a:t>
            </a:r>
          </a:p>
        </p:txBody>
      </p:sp>
      <p:pic>
        <p:nvPicPr>
          <p:cNvPr id="15" name="Grafik 14" descr="Ein Bild, das Essen enthält.&#10;&#10;Automatisch generierte Beschreibung">
            <a:extLst>
              <a:ext uri="{FF2B5EF4-FFF2-40B4-BE49-F238E27FC236}">
                <a16:creationId xmlns:a16="http://schemas.microsoft.com/office/drawing/2014/main" id="{8C7273D7-3FAB-4BBB-B335-028584B81A9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001700" cy="593726"/>
          </a:xfrm>
          <a:prstGeom prst="rect">
            <a:avLst/>
          </a:prstGeom>
        </p:spPr>
      </p:pic>
    </p:spTree>
    <p:extLst>
      <p:ext uri="{BB962C8B-B14F-4D97-AF65-F5344CB8AC3E}">
        <p14:creationId xmlns:p14="http://schemas.microsoft.com/office/powerpoint/2010/main" val="368824746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D7CD885-B30B-40D3-A0E6-DA222094EAAD}"/>
              </a:ext>
            </a:extLst>
          </p:cNvPr>
          <p:cNvSpPr>
            <a:spLocks noGrp="1"/>
          </p:cNvSpPr>
          <p:nvPr>
            <p:ph type="title"/>
          </p:nvPr>
        </p:nvSpPr>
        <p:spPr/>
        <p:txBody>
          <a:bodyPr>
            <a:normAutofit/>
          </a:bodyPr>
          <a:lstStyle/>
          <a:p>
            <a:pPr algn="ctr"/>
            <a:r>
              <a:rPr lang="de-DE" sz="5400" b="1" dirty="0" err="1"/>
              <a:t>Election</a:t>
            </a:r>
            <a:r>
              <a:rPr lang="de-DE" sz="5400" b="1" dirty="0"/>
              <a:t> Night</a:t>
            </a:r>
          </a:p>
        </p:txBody>
      </p:sp>
      <p:pic>
        <p:nvPicPr>
          <p:cNvPr id="17" name="Inhaltsplatzhalter 16">
            <a:extLst>
              <a:ext uri="{FF2B5EF4-FFF2-40B4-BE49-F238E27FC236}">
                <a16:creationId xmlns:a16="http://schemas.microsoft.com/office/drawing/2014/main" id="{F0F7EEE4-DA8E-4210-96D0-92DD2644BC66}"/>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935299" y="1690688"/>
            <a:ext cx="4137170" cy="4351338"/>
          </a:xfrm>
        </p:spPr>
      </p:pic>
      <p:pic>
        <p:nvPicPr>
          <p:cNvPr id="22" name="Grafik 21" descr="Ein Bild, das Tasse, Tisch, sitzend, klein enthält.&#10;&#10;Automatisch generierte Beschreibung">
            <a:extLst>
              <a:ext uri="{FF2B5EF4-FFF2-40B4-BE49-F238E27FC236}">
                <a16:creationId xmlns:a16="http://schemas.microsoft.com/office/drawing/2014/main" id="{D1D5B5E4-D9BB-4E7F-93FC-3675B9E969E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690012" y="2360363"/>
            <a:ext cx="2859042" cy="3681663"/>
          </a:xfrm>
          <a:prstGeom prst="rect">
            <a:avLst/>
          </a:prstGeom>
        </p:spPr>
      </p:pic>
      <p:pic>
        <p:nvPicPr>
          <p:cNvPr id="24" name="Grafik 23" descr="Ein Bild, das Feuerwerk, Objekt enthält.&#10;&#10;Automatisch generierte Beschreibung">
            <a:extLst>
              <a:ext uri="{FF2B5EF4-FFF2-40B4-BE49-F238E27FC236}">
                <a16:creationId xmlns:a16="http://schemas.microsoft.com/office/drawing/2014/main" id="{09216C4E-0F0E-4B0F-86BF-7FEEFE71D3C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354777" y="802273"/>
            <a:ext cx="3198644" cy="3116179"/>
          </a:xfrm>
          <a:prstGeom prst="rect">
            <a:avLst/>
          </a:prstGeom>
        </p:spPr>
      </p:pic>
      <p:pic>
        <p:nvPicPr>
          <p:cNvPr id="25" name="Grafik 24" descr="Ein Bild, das Essen enthält.&#10;&#10;Automatisch generierte Beschreibung">
            <a:extLst>
              <a:ext uri="{FF2B5EF4-FFF2-40B4-BE49-F238E27FC236}">
                <a16:creationId xmlns:a16="http://schemas.microsoft.com/office/drawing/2014/main" id="{31FB7A48-2465-4BD2-8115-A39FB140B226}"/>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0" y="0"/>
            <a:ext cx="1001700" cy="593726"/>
          </a:xfrm>
          <a:prstGeom prst="rect">
            <a:avLst/>
          </a:prstGeom>
        </p:spPr>
      </p:pic>
    </p:spTree>
    <p:extLst>
      <p:ext uri="{BB962C8B-B14F-4D97-AF65-F5344CB8AC3E}">
        <p14:creationId xmlns:p14="http://schemas.microsoft.com/office/powerpoint/2010/main" val="64055835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CB9069E-94BE-464A-8930-034888EBB3FC}"/>
              </a:ext>
            </a:extLst>
          </p:cNvPr>
          <p:cNvSpPr>
            <a:spLocks noGrp="1"/>
          </p:cNvSpPr>
          <p:nvPr>
            <p:ph type="title"/>
          </p:nvPr>
        </p:nvSpPr>
        <p:spPr/>
        <p:txBody>
          <a:bodyPr/>
          <a:lstStyle/>
          <a:p>
            <a:pPr algn="ctr"/>
            <a:r>
              <a:rPr lang="de-DE" sz="5400" b="1" dirty="0" err="1"/>
              <a:t>Election</a:t>
            </a:r>
            <a:r>
              <a:rPr lang="de-DE" sz="5400" b="1" dirty="0"/>
              <a:t> </a:t>
            </a:r>
            <a:r>
              <a:rPr lang="de-DE" sz="5400" b="1" dirty="0" err="1"/>
              <a:t>result</a:t>
            </a:r>
            <a:endParaRPr lang="de-DE" sz="5400" b="1" dirty="0"/>
          </a:p>
        </p:txBody>
      </p:sp>
      <p:pic>
        <p:nvPicPr>
          <p:cNvPr id="12" name="Grafik 11" descr="Ein Bild, das Essen enthält.&#10;&#10;Automatisch generierte Beschreibung">
            <a:extLst>
              <a:ext uri="{FF2B5EF4-FFF2-40B4-BE49-F238E27FC236}">
                <a16:creationId xmlns:a16="http://schemas.microsoft.com/office/drawing/2014/main" id="{2308A9AD-1C07-4196-BE2E-C4D3E2CD931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001700" cy="593726"/>
          </a:xfrm>
          <a:prstGeom prst="rect">
            <a:avLst/>
          </a:prstGeom>
        </p:spPr>
      </p:pic>
      <p:pic>
        <p:nvPicPr>
          <p:cNvPr id="5" name="Picture 2">
            <a:extLst>
              <a:ext uri="{FF2B5EF4-FFF2-40B4-BE49-F238E27FC236}">
                <a16:creationId xmlns:a16="http://schemas.microsoft.com/office/drawing/2014/main" id="{2ABE2565-3382-42BC-AFD9-152909BF390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60255" y="5457607"/>
            <a:ext cx="541151" cy="540000"/>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pic>
        <p:nvPicPr>
          <p:cNvPr id="6" name="Picture 3">
            <a:extLst>
              <a:ext uri="{FF2B5EF4-FFF2-40B4-BE49-F238E27FC236}">
                <a16:creationId xmlns:a16="http://schemas.microsoft.com/office/drawing/2014/main" id="{C0FC54C7-589B-4F88-8991-9AF82043245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076692" y="5489326"/>
            <a:ext cx="1139772" cy="540000"/>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pic>
        <p:nvPicPr>
          <p:cNvPr id="10" name="Picture 6">
            <a:extLst>
              <a:ext uri="{FF2B5EF4-FFF2-40B4-BE49-F238E27FC236}">
                <a16:creationId xmlns:a16="http://schemas.microsoft.com/office/drawing/2014/main" id="{01CB71BD-E0A0-408B-895F-328FD8BCF26B}"/>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935538" y="5334955"/>
            <a:ext cx="684000" cy="684000"/>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sp>
        <p:nvSpPr>
          <p:cNvPr id="3" name="Textfeld 2">
            <a:extLst>
              <a:ext uri="{FF2B5EF4-FFF2-40B4-BE49-F238E27FC236}">
                <a16:creationId xmlns:a16="http://schemas.microsoft.com/office/drawing/2014/main" id="{3DA43BDC-16B0-4A87-9A4E-87B4FDD4C810}"/>
              </a:ext>
            </a:extLst>
          </p:cNvPr>
          <p:cNvSpPr txBox="1"/>
          <p:nvPr/>
        </p:nvSpPr>
        <p:spPr>
          <a:xfrm>
            <a:off x="9338612" y="5502026"/>
            <a:ext cx="1440493" cy="523220"/>
          </a:xfrm>
          <a:prstGeom prst="rect">
            <a:avLst/>
          </a:prstGeom>
          <a:noFill/>
        </p:spPr>
        <p:txBody>
          <a:bodyPr wrap="square" rtlCol="0">
            <a:spAutoFit/>
          </a:bodyPr>
          <a:lstStyle/>
          <a:p>
            <a:r>
              <a:rPr lang="de-DE" sz="2800" b="1" dirty="0" err="1">
                <a:solidFill>
                  <a:schemeClr val="bg1">
                    <a:lumMod val="65000"/>
                  </a:schemeClr>
                </a:solidFill>
              </a:rPr>
              <a:t>Others</a:t>
            </a:r>
            <a:endParaRPr lang="de-DE" sz="2800" b="1" dirty="0">
              <a:solidFill>
                <a:schemeClr val="bg1">
                  <a:lumMod val="65000"/>
                </a:schemeClr>
              </a:solidFill>
            </a:endParaRPr>
          </a:p>
        </p:txBody>
      </p:sp>
      <p:pic>
        <p:nvPicPr>
          <p:cNvPr id="9" name="Grafik 8" descr="Ein Bild, das Schrift, Grafiken, Logo, Text enthält.&#10;&#10;Automatisch generierte Beschreibung">
            <a:extLst>
              <a:ext uri="{FF2B5EF4-FFF2-40B4-BE49-F238E27FC236}">
                <a16:creationId xmlns:a16="http://schemas.microsoft.com/office/drawing/2014/main" id="{E4B38A9F-6240-9397-60FD-8D4FC70AA2CC}"/>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107558" y="5502026"/>
            <a:ext cx="1146623" cy="540000"/>
          </a:xfrm>
          <a:prstGeom prst="rect">
            <a:avLst/>
          </a:prstGeom>
        </p:spPr>
      </p:pic>
      <p:pic>
        <p:nvPicPr>
          <p:cNvPr id="14" name="Grafik 13">
            <a:extLst>
              <a:ext uri="{FF2B5EF4-FFF2-40B4-BE49-F238E27FC236}">
                <a16:creationId xmlns:a16="http://schemas.microsoft.com/office/drawing/2014/main" id="{E818AA62-945C-55CE-926E-94350B0F5CB7}"/>
              </a:ext>
            </a:extLst>
          </p:cNvPr>
          <p:cNvPicPr>
            <a:picLocks noChangeAspect="1"/>
          </p:cNvPicPr>
          <p:nvPr/>
        </p:nvPicPr>
        <p:blipFill>
          <a:blip r:embed="rId8"/>
          <a:stretch>
            <a:fillRect/>
          </a:stretch>
        </p:blipFill>
        <p:spPr>
          <a:xfrm>
            <a:off x="1228476" y="1590757"/>
            <a:ext cx="9236324" cy="3438331"/>
          </a:xfrm>
          <a:prstGeom prst="rect">
            <a:avLst/>
          </a:prstGeom>
        </p:spPr>
      </p:pic>
      <p:sp>
        <p:nvSpPr>
          <p:cNvPr id="16" name="Textfeld 15">
            <a:extLst>
              <a:ext uri="{FF2B5EF4-FFF2-40B4-BE49-F238E27FC236}">
                <a16:creationId xmlns:a16="http://schemas.microsoft.com/office/drawing/2014/main" id="{D84247CD-BC4B-8487-9D85-A608224157D7}"/>
              </a:ext>
            </a:extLst>
          </p:cNvPr>
          <p:cNvSpPr txBox="1"/>
          <p:nvPr/>
        </p:nvSpPr>
        <p:spPr>
          <a:xfrm>
            <a:off x="1503282" y="1228310"/>
            <a:ext cx="788999" cy="461665"/>
          </a:xfrm>
          <a:prstGeom prst="rect">
            <a:avLst/>
          </a:prstGeom>
          <a:noFill/>
        </p:spPr>
        <p:txBody>
          <a:bodyPr wrap="none" rtlCol="0">
            <a:spAutoFit/>
          </a:bodyPr>
          <a:lstStyle/>
          <a:p>
            <a:r>
              <a:rPr lang="de-DE" sz="2400" b="1" dirty="0"/>
              <a:t>26 %</a:t>
            </a:r>
          </a:p>
        </p:txBody>
      </p:sp>
      <p:sp>
        <p:nvSpPr>
          <p:cNvPr id="17" name="Textfeld 16">
            <a:extLst>
              <a:ext uri="{FF2B5EF4-FFF2-40B4-BE49-F238E27FC236}">
                <a16:creationId xmlns:a16="http://schemas.microsoft.com/office/drawing/2014/main" id="{73387887-B98F-559D-56C5-91856A9A87FF}"/>
              </a:ext>
            </a:extLst>
          </p:cNvPr>
          <p:cNvSpPr txBox="1"/>
          <p:nvPr/>
        </p:nvSpPr>
        <p:spPr>
          <a:xfrm>
            <a:off x="3130481" y="1689975"/>
            <a:ext cx="788999" cy="461665"/>
          </a:xfrm>
          <a:prstGeom prst="rect">
            <a:avLst/>
          </a:prstGeom>
          <a:noFill/>
        </p:spPr>
        <p:txBody>
          <a:bodyPr wrap="none" rtlCol="0">
            <a:spAutoFit/>
          </a:bodyPr>
          <a:lstStyle/>
          <a:p>
            <a:r>
              <a:rPr lang="de-DE" sz="2400" b="1" dirty="0"/>
              <a:t>23 %</a:t>
            </a:r>
          </a:p>
        </p:txBody>
      </p:sp>
      <p:sp>
        <p:nvSpPr>
          <p:cNvPr id="18" name="Textfeld 17">
            <a:extLst>
              <a:ext uri="{FF2B5EF4-FFF2-40B4-BE49-F238E27FC236}">
                <a16:creationId xmlns:a16="http://schemas.microsoft.com/office/drawing/2014/main" id="{F62ABB3F-E0D6-9E6A-EC8B-DC1901BB0344}"/>
              </a:ext>
            </a:extLst>
          </p:cNvPr>
          <p:cNvSpPr txBox="1"/>
          <p:nvPr/>
        </p:nvSpPr>
        <p:spPr>
          <a:xfrm>
            <a:off x="4723630" y="2181856"/>
            <a:ext cx="788999" cy="461665"/>
          </a:xfrm>
          <a:prstGeom prst="rect">
            <a:avLst/>
          </a:prstGeom>
          <a:noFill/>
        </p:spPr>
        <p:txBody>
          <a:bodyPr wrap="none" rtlCol="0">
            <a:spAutoFit/>
          </a:bodyPr>
          <a:lstStyle/>
          <a:p>
            <a:r>
              <a:rPr lang="de-DE" sz="2400" b="1" dirty="0"/>
              <a:t>19 %</a:t>
            </a:r>
          </a:p>
        </p:txBody>
      </p:sp>
      <p:sp>
        <p:nvSpPr>
          <p:cNvPr id="19" name="Textfeld 18">
            <a:extLst>
              <a:ext uri="{FF2B5EF4-FFF2-40B4-BE49-F238E27FC236}">
                <a16:creationId xmlns:a16="http://schemas.microsoft.com/office/drawing/2014/main" id="{C64E6B2F-911D-586B-5979-2633BA78579B}"/>
              </a:ext>
            </a:extLst>
          </p:cNvPr>
          <p:cNvSpPr txBox="1"/>
          <p:nvPr/>
        </p:nvSpPr>
        <p:spPr>
          <a:xfrm>
            <a:off x="6282785" y="3134691"/>
            <a:ext cx="788999" cy="461665"/>
          </a:xfrm>
          <a:prstGeom prst="rect">
            <a:avLst/>
          </a:prstGeom>
          <a:noFill/>
        </p:spPr>
        <p:txBody>
          <a:bodyPr wrap="none" rtlCol="0">
            <a:spAutoFit/>
          </a:bodyPr>
          <a:lstStyle/>
          <a:p>
            <a:r>
              <a:rPr lang="de-DE" sz="2400" b="1" dirty="0"/>
              <a:t>11 %</a:t>
            </a:r>
          </a:p>
        </p:txBody>
      </p:sp>
      <p:sp>
        <p:nvSpPr>
          <p:cNvPr id="20" name="Textfeld 19">
            <a:extLst>
              <a:ext uri="{FF2B5EF4-FFF2-40B4-BE49-F238E27FC236}">
                <a16:creationId xmlns:a16="http://schemas.microsoft.com/office/drawing/2014/main" id="{0F200606-B09F-B5BB-4F7E-45F40BE3CB7A}"/>
              </a:ext>
            </a:extLst>
          </p:cNvPr>
          <p:cNvSpPr txBox="1"/>
          <p:nvPr/>
        </p:nvSpPr>
        <p:spPr>
          <a:xfrm>
            <a:off x="7960784" y="3596356"/>
            <a:ext cx="633507" cy="461665"/>
          </a:xfrm>
          <a:prstGeom prst="rect">
            <a:avLst/>
          </a:prstGeom>
          <a:noFill/>
        </p:spPr>
        <p:txBody>
          <a:bodyPr wrap="none" rtlCol="0">
            <a:spAutoFit/>
          </a:bodyPr>
          <a:lstStyle/>
          <a:p>
            <a:r>
              <a:rPr lang="de-DE" sz="2400" b="1" dirty="0"/>
              <a:t>7 %</a:t>
            </a:r>
          </a:p>
        </p:txBody>
      </p:sp>
      <p:sp>
        <p:nvSpPr>
          <p:cNvPr id="21" name="Textfeld 20">
            <a:extLst>
              <a:ext uri="{FF2B5EF4-FFF2-40B4-BE49-F238E27FC236}">
                <a16:creationId xmlns:a16="http://schemas.microsoft.com/office/drawing/2014/main" id="{B7ADB05B-1C8D-A5FF-F417-230AFC02BC93}"/>
              </a:ext>
            </a:extLst>
          </p:cNvPr>
          <p:cNvSpPr txBox="1"/>
          <p:nvPr/>
        </p:nvSpPr>
        <p:spPr>
          <a:xfrm>
            <a:off x="9446684" y="2667390"/>
            <a:ext cx="788999" cy="461665"/>
          </a:xfrm>
          <a:prstGeom prst="rect">
            <a:avLst/>
          </a:prstGeom>
          <a:noFill/>
        </p:spPr>
        <p:txBody>
          <a:bodyPr wrap="none" rtlCol="0">
            <a:spAutoFit/>
          </a:bodyPr>
          <a:lstStyle/>
          <a:p>
            <a:r>
              <a:rPr lang="de-DE" sz="2400" b="1" dirty="0"/>
              <a:t>14 %</a:t>
            </a:r>
          </a:p>
        </p:txBody>
      </p:sp>
      <p:pic>
        <p:nvPicPr>
          <p:cNvPr id="7" name="Grafik 6" descr="Ein Bild, das Logo, Symbol, Schrift, Grafiken enthält.&#10;&#10;Automatisch generierte Beschreibung">
            <a:extLst>
              <a:ext uri="{FF2B5EF4-FFF2-40B4-BE49-F238E27FC236}">
                <a16:creationId xmlns:a16="http://schemas.microsoft.com/office/drawing/2014/main" id="{76A9BA0C-3E8E-DF69-7372-0D8EAD29581B}"/>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3251247" y="5457607"/>
            <a:ext cx="540000" cy="540000"/>
          </a:xfrm>
          <a:prstGeom prst="rect">
            <a:avLst/>
          </a:prstGeom>
        </p:spPr>
      </p:pic>
    </p:spTree>
    <p:extLst>
      <p:ext uri="{BB962C8B-B14F-4D97-AF65-F5344CB8AC3E}">
        <p14:creationId xmlns:p14="http://schemas.microsoft.com/office/powerpoint/2010/main" val="369976288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9FCE4F7-7A50-4BB2-8B99-8CFC24619C6F}"/>
              </a:ext>
            </a:extLst>
          </p:cNvPr>
          <p:cNvSpPr>
            <a:spLocks noGrp="1"/>
          </p:cNvSpPr>
          <p:nvPr>
            <p:ph type="title"/>
          </p:nvPr>
        </p:nvSpPr>
        <p:spPr/>
        <p:txBody>
          <a:bodyPr>
            <a:normAutofit/>
          </a:bodyPr>
          <a:lstStyle/>
          <a:p>
            <a:pPr algn="ctr"/>
            <a:r>
              <a:rPr lang="de-DE" sz="5400" b="1" dirty="0" err="1"/>
              <a:t>Parliamentary</a:t>
            </a:r>
            <a:r>
              <a:rPr lang="de-DE" sz="5400" b="1" dirty="0"/>
              <a:t> Groups</a:t>
            </a:r>
          </a:p>
        </p:txBody>
      </p:sp>
      <p:pic>
        <p:nvPicPr>
          <p:cNvPr id="3074" name="Picture 2">
            <a:extLst>
              <a:ext uri="{FF2B5EF4-FFF2-40B4-BE49-F238E27FC236}">
                <a16:creationId xmlns:a16="http://schemas.microsoft.com/office/drawing/2014/main" id="{E719248D-0150-42FA-BF95-536A77EEAED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95547" y="2443999"/>
            <a:ext cx="1328390" cy="1325564"/>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pic>
        <p:nvPicPr>
          <p:cNvPr id="3075" name="Picture 3">
            <a:extLst>
              <a:ext uri="{FF2B5EF4-FFF2-40B4-BE49-F238E27FC236}">
                <a16:creationId xmlns:a16="http://schemas.microsoft.com/office/drawing/2014/main" id="{969430F7-D87B-4ED9-937D-C28AB11A3AA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559280" y="2443999"/>
            <a:ext cx="2979686" cy="1411713"/>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pic>
        <p:nvPicPr>
          <p:cNvPr id="3078" name="Picture 6">
            <a:extLst>
              <a:ext uri="{FF2B5EF4-FFF2-40B4-BE49-F238E27FC236}">
                <a16:creationId xmlns:a16="http://schemas.microsoft.com/office/drawing/2014/main" id="{09C1D5C7-66DC-4820-90EA-98F4225E958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023937" y="4229350"/>
            <a:ext cx="2263525" cy="2263525"/>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pic>
        <p:nvPicPr>
          <p:cNvPr id="9" name="Grafik 8" descr="Ein Bild, das Essen enthält.&#10;&#10;Automatisch generierte Beschreibung">
            <a:extLst>
              <a:ext uri="{FF2B5EF4-FFF2-40B4-BE49-F238E27FC236}">
                <a16:creationId xmlns:a16="http://schemas.microsoft.com/office/drawing/2014/main" id="{3FB7750E-22DC-4EBD-A97A-86061E7E6A36}"/>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0" y="0"/>
            <a:ext cx="1001700" cy="593726"/>
          </a:xfrm>
          <a:prstGeom prst="rect">
            <a:avLst/>
          </a:prstGeom>
        </p:spPr>
      </p:pic>
      <p:pic>
        <p:nvPicPr>
          <p:cNvPr id="4" name="Grafik 3" descr="Ein Bild, das Schrift, Grafiken, Logo, Text enthält.&#10;&#10;Automatisch generierte Beschreibung">
            <a:extLst>
              <a:ext uri="{FF2B5EF4-FFF2-40B4-BE49-F238E27FC236}">
                <a16:creationId xmlns:a16="http://schemas.microsoft.com/office/drawing/2014/main" id="{0CD557E8-4B02-8037-EAE8-A3E9F38A7B45}"/>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745559" y="2172478"/>
            <a:ext cx="2668069" cy="1256522"/>
          </a:xfrm>
          <a:prstGeom prst="rect">
            <a:avLst/>
          </a:prstGeom>
        </p:spPr>
      </p:pic>
      <p:pic>
        <p:nvPicPr>
          <p:cNvPr id="6" name="Grafik 5" descr="Ein Bild, das Logo, Symbol, Schrift, Grafiken enthält.&#10;&#10;Automatisch generierte Beschreibung">
            <a:extLst>
              <a:ext uri="{FF2B5EF4-FFF2-40B4-BE49-F238E27FC236}">
                <a16:creationId xmlns:a16="http://schemas.microsoft.com/office/drawing/2014/main" id="{6CE84EDB-2B57-9175-A86E-BB1EE236A365}"/>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518400" y="4698712"/>
            <a:ext cx="1324800" cy="1324800"/>
          </a:xfrm>
          <a:prstGeom prst="rect">
            <a:avLst/>
          </a:prstGeom>
        </p:spPr>
      </p:pic>
    </p:spTree>
    <p:extLst>
      <p:ext uri="{BB962C8B-B14F-4D97-AF65-F5344CB8AC3E}">
        <p14:creationId xmlns:p14="http://schemas.microsoft.com/office/powerpoint/2010/main" val="3144525239"/>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9FCE4F7-7A50-4BB2-8B99-8CFC24619C6F}"/>
              </a:ext>
            </a:extLst>
          </p:cNvPr>
          <p:cNvSpPr>
            <a:spLocks noGrp="1"/>
          </p:cNvSpPr>
          <p:nvPr>
            <p:ph type="title"/>
          </p:nvPr>
        </p:nvSpPr>
        <p:spPr/>
        <p:txBody>
          <a:bodyPr>
            <a:normAutofit/>
          </a:bodyPr>
          <a:lstStyle/>
          <a:p>
            <a:pPr algn="ctr"/>
            <a:r>
              <a:rPr lang="de-DE" sz="5400" b="1" dirty="0" err="1"/>
              <a:t>How</a:t>
            </a:r>
            <a:r>
              <a:rPr lang="de-DE" sz="5400" b="1" dirty="0"/>
              <a:t> </a:t>
            </a:r>
            <a:r>
              <a:rPr lang="de-DE" sz="5400" b="1" dirty="0" err="1"/>
              <a:t>does</a:t>
            </a:r>
            <a:r>
              <a:rPr lang="de-DE" sz="5400" b="1" dirty="0"/>
              <a:t> </a:t>
            </a:r>
            <a:r>
              <a:rPr lang="de-DE" sz="5400" b="1" dirty="0" err="1"/>
              <a:t>it</a:t>
            </a:r>
            <a:r>
              <a:rPr lang="de-DE" sz="5400" b="1" dirty="0"/>
              <a:t> </a:t>
            </a:r>
            <a:r>
              <a:rPr lang="de-DE" sz="5400" b="1" dirty="0" err="1"/>
              <a:t>continue</a:t>
            </a:r>
            <a:r>
              <a:rPr lang="de-DE" sz="5400" b="1" dirty="0"/>
              <a:t> </a:t>
            </a:r>
            <a:r>
              <a:rPr lang="de-DE" sz="5400" b="1" dirty="0" err="1"/>
              <a:t>now</a:t>
            </a:r>
            <a:r>
              <a:rPr lang="de-DE" sz="5400" b="1" dirty="0"/>
              <a:t>?</a:t>
            </a:r>
          </a:p>
        </p:txBody>
      </p:sp>
      <p:pic>
        <p:nvPicPr>
          <p:cNvPr id="9" name="Grafik 8" descr="Ein Bild, das Essen enthält.&#10;&#10;Automatisch generierte Beschreibung">
            <a:extLst>
              <a:ext uri="{FF2B5EF4-FFF2-40B4-BE49-F238E27FC236}">
                <a16:creationId xmlns:a16="http://schemas.microsoft.com/office/drawing/2014/main" id="{3FB7750E-22DC-4EBD-A97A-86061E7E6A3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001700" cy="593726"/>
          </a:xfrm>
          <a:prstGeom prst="rect">
            <a:avLst/>
          </a:prstGeom>
        </p:spPr>
      </p:pic>
      <p:grpSp>
        <p:nvGrpSpPr>
          <p:cNvPr id="3" name="Group 2">
            <a:extLst>
              <a:ext uri="{FF2B5EF4-FFF2-40B4-BE49-F238E27FC236}">
                <a16:creationId xmlns:a16="http://schemas.microsoft.com/office/drawing/2014/main" id="{06580FA4-A95F-432E-9FE5-6F281B7A8811}"/>
              </a:ext>
            </a:extLst>
          </p:cNvPr>
          <p:cNvGrpSpPr>
            <a:grpSpLocks/>
          </p:cNvGrpSpPr>
          <p:nvPr/>
        </p:nvGrpSpPr>
        <p:grpSpPr bwMode="auto">
          <a:xfrm>
            <a:off x="1219987" y="1987728"/>
            <a:ext cx="1824002" cy="1441271"/>
            <a:chOff x="105327927" y="106874379"/>
            <a:chExt cx="1270757" cy="1049380"/>
          </a:xfrm>
        </p:grpSpPr>
        <p:pic>
          <p:nvPicPr>
            <p:cNvPr id="4099" name="Picture 3">
              <a:extLst>
                <a:ext uri="{FF2B5EF4-FFF2-40B4-BE49-F238E27FC236}">
                  <a16:creationId xmlns:a16="http://schemas.microsoft.com/office/drawing/2014/main" id="{31C57DDF-C76A-4C8F-A6F4-09C99A5D616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5327927" y="107167858"/>
              <a:ext cx="728664" cy="755901"/>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pic>
          <p:nvPicPr>
            <p:cNvPr id="4100" name="Picture 4">
              <a:extLst>
                <a:ext uri="{FF2B5EF4-FFF2-40B4-BE49-F238E27FC236}">
                  <a16:creationId xmlns:a16="http://schemas.microsoft.com/office/drawing/2014/main" id="{AF752A89-D596-4D1F-BA21-AC57CA70BA2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6056591" y="106874379"/>
              <a:ext cx="542093" cy="395406"/>
            </a:xfrm>
            <a:prstGeom prst="wedgeRoundRectCallout">
              <a:avLst>
                <a:gd name="adj1" fmla="val -42481"/>
                <a:gd name="adj2" fmla="val 74056"/>
                <a:gd name="adj3" fmla="val 16667"/>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grpSp>
      <p:grpSp>
        <p:nvGrpSpPr>
          <p:cNvPr id="4" name="Group 5">
            <a:extLst>
              <a:ext uri="{FF2B5EF4-FFF2-40B4-BE49-F238E27FC236}">
                <a16:creationId xmlns:a16="http://schemas.microsoft.com/office/drawing/2014/main" id="{34D39010-830F-4F73-BD5A-F8AD6587BD89}"/>
              </a:ext>
            </a:extLst>
          </p:cNvPr>
          <p:cNvGrpSpPr>
            <a:grpSpLocks/>
          </p:cNvGrpSpPr>
          <p:nvPr/>
        </p:nvGrpSpPr>
        <p:grpSpPr bwMode="auto">
          <a:xfrm>
            <a:off x="4948594" y="1987728"/>
            <a:ext cx="1877595" cy="1487652"/>
            <a:chOff x="107879365" y="110941150"/>
            <a:chExt cx="1308418" cy="971826"/>
          </a:xfrm>
        </p:grpSpPr>
        <p:pic>
          <p:nvPicPr>
            <p:cNvPr id="4102" name="Picture 6">
              <a:extLst>
                <a:ext uri="{FF2B5EF4-FFF2-40B4-BE49-F238E27FC236}">
                  <a16:creationId xmlns:a16="http://schemas.microsoft.com/office/drawing/2014/main" id="{62FA6317-FFDF-44FB-A429-1D5A5FF114E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8442539" y="111168707"/>
              <a:ext cx="745244" cy="744269"/>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pic>
          <p:nvPicPr>
            <p:cNvPr id="4103" name="Picture 7">
              <a:extLst>
                <a:ext uri="{FF2B5EF4-FFF2-40B4-BE49-F238E27FC236}">
                  <a16:creationId xmlns:a16="http://schemas.microsoft.com/office/drawing/2014/main" id="{C71A250A-72D6-4BD4-AE8F-EC208F2829C7}"/>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7879365" y="110941150"/>
              <a:ext cx="421200" cy="421200"/>
            </a:xfrm>
            <a:prstGeom prst="wedgeRoundRectCallout">
              <a:avLst>
                <a:gd name="adj1" fmla="val 85778"/>
                <a:gd name="adj2" fmla="val 47236"/>
                <a:gd name="adj3" fmla="val 16667"/>
              </a:avLst>
            </a:prstGeom>
            <a:noFill/>
            <a:ln w="3175" algn="ctr">
              <a:solidFill>
                <a:srgbClr val="4475A1"/>
              </a:solidFill>
              <a:miter lim="800000"/>
              <a:headEnd/>
              <a:tailEnd/>
            </a:ln>
            <a:effectLst/>
            <a:extLst>
              <a:ext uri="{909E8E84-426E-40DD-AFC4-6F175D3DCCD1}">
                <a14:hiddenFill xmlns:a14="http://schemas.microsoft.com/office/drawing/2010/main">
                  <a:solidFill>
                    <a:srgbClr val="5B9BD5"/>
                  </a:solidFill>
                </a14:hiddenFill>
              </a:ext>
              <a:ext uri="{AF507438-7753-43E0-B8FC-AC1667EBCBE1}">
                <a14:hiddenEffects xmlns:a14="http://schemas.microsoft.com/office/drawing/2010/main">
                  <a:effectLst>
                    <a:outerShdw dist="35921" dir="2700000" algn="ctr" rotWithShape="0">
                      <a:srgbClr val="000000"/>
                    </a:outerShdw>
                  </a:effectLst>
                </a14:hiddenEffects>
              </a:ext>
            </a:extLst>
          </p:spPr>
        </p:pic>
      </p:grpSp>
      <p:grpSp>
        <p:nvGrpSpPr>
          <p:cNvPr id="5" name="Group 8">
            <a:extLst>
              <a:ext uri="{FF2B5EF4-FFF2-40B4-BE49-F238E27FC236}">
                <a16:creationId xmlns:a16="http://schemas.microsoft.com/office/drawing/2014/main" id="{BCA79A51-F2FB-46A7-BD15-ED9AA029BDB9}"/>
              </a:ext>
            </a:extLst>
          </p:cNvPr>
          <p:cNvGrpSpPr>
            <a:grpSpLocks/>
          </p:cNvGrpSpPr>
          <p:nvPr/>
        </p:nvGrpSpPr>
        <p:grpSpPr bwMode="auto">
          <a:xfrm>
            <a:off x="8776911" y="2015459"/>
            <a:ext cx="1793876" cy="1594015"/>
            <a:chOff x="110727809" y="108088413"/>
            <a:chExt cx="1255626" cy="1077671"/>
          </a:xfrm>
        </p:grpSpPr>
        <p:pic>
          <p:nvPicPr>
            <p:cNvPr id="4105" name="Picture 9">
              <a:extLst>
                <a:ext uri="{FF2B5EF4-FFF2-40B4-BE49-F238E27FC236}">
                  <a16:creationId xmlns:a16="http://schemas.microsoft.com/office/drawing/2014/main" id="{26881315-1EE8-425D-B2D9-072FE4A98F4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0997159" y="108130206"/>
              <a:ext cx="802574" cy="802574"/>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sp>
          <p:nvSpPr>
            <p:cNvPr id="6" name="Oval 10">
              <a:extLst>
                <a:ext uri="{FF2B5EF4-FFF2-40B4-BE49-F238E27FC236}">
                  <a16:creationId xmlns:a16="http://schemas.microsoft.com/office/drawing/2014/main" id="{CEC6DB33-1F59-486D-A64A-D26B5BCF40AC}"/>
                </a:ext>
              </a:extLst>
            </p:cNvPr>
            <p:cNvSpPr>
              <a:spLocks noChangeArrowheads="1"/>
            </p:cNvSpPr>
            <p:nvPr/>
          </p:nvSpPr>
          <p:spPr bwMode="auto">
            <a:xfrm>
              <a:off x="110986525" y="108462615"/>
              <a:ext cx="844826" cy="586408"/>
            </a:xfrm>
            <a:prstGeom prst="ellipse">
              <a:avLst/>
            </a:prstGeom>
            <a:solidFill>
              <a:srgbClr val="FFFFFF"/>
            </a:solidFill>
            <a:ln w="25400" algn="ctr">
              <a:solidFill>
                <a:srgbClr val="4475A1"/>
              </a:solidFill>
              <a:round/>
              <a:headEnd/>
              <a:tailEnd/>
            </a:ln>
            <a:effectLst/>
            <a:extLst>
              <a:ext uri="{AF507438-7753-43E0-B8FC-AC1667EBCBE1}">
                <a14:hiddenEffects xmlns:a14="http://schemas.microsoft.com/office/drawing/2010/main">
                  <a:effectLst>
                    <a:outerShdw dist="35921" dir="2700000" algn="ctr" rotWithShape="0">
                      <a:srgbClr val="000000"/>
                    </a:outerShdw>
                  </a:effectLst>
                </a14:hiddenEffects>
              </a:ext>
            </a:extLst>
          </p:spPr>
          <p:txBody>
            <a:bodyPr vert="horz" wrap="square" lIns="36576" tIns="36576" rIns="36576" bIns="36576" numCol="1" anchor="t" anchorCtr="0" compatLnSpc="1">
              <a:prstTxWarp prst="textNoShape">
                <a:avLst/>
              </a:prstTxWarp>
            </a:bodyPr>
            <a:lstStyle/>
            <a:p>
              <a:endParaRPr lang="de-DE"/>
            </a:p>
          </p:txBody>
        </p:sp>
        <p:pic>
          <p:nvPicPr>
            <p:cNvPr id="4107" name="Picture 11">
              <a:extLst>
                <a:ext uri="{FF2B5EF4-FFF2-40B4-BE49-F238E27FC236}">
                  <a16:creationId xmlns:a16="http://schemas.microsoft.com/office/drawing/2014/main" id="{263CE4C2-D70C-49C5-A9DE-C630AB2A1BB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b="39301"/>
            <a:stretch>
              <a:fillRect/>
            </a:stretch>
          </p:blipFill>
          <p:spPr bwMode="auto">
            <a:xfrm>
              <a:off x="110986525" y="108678931"/>
              <a:ext cx="802574" cy="487153"/>
            </a:xfrm>
            <a:prstGeom prst="ellipse">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round/>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pic>
          <p:nvPicPr>
            <p:cNvPr id="4108" name="Picture 12">
              <a:extLst>
                <a:ext uri="{FF2B5EF4-FFF2-40B4-BE49-F238E27FC236}">
                  <a16:creationId xmlns:a16="http://schemas.microsoft.com/office/drawing/2014/main" id="{D0D9CD19-047F-4827-BA84-EFFE005E93C8}"/>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11223540" y="108537375"/>
              <a:ext cx="170060" cy="170060"/>
            </a:xfrm>
            <a:prstGeom prst="wedgeRoundRectCallout">
              <a:avLst>
                <a:gd name="adj1" fmla="val -32431"/>
                <a:gd name="adj2" fmla="val 98301"/>
                <a:gd name="adj3" fmla="val 16667"/>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pic>
          <p:nvPicPr>
            <p:cNvPr id="4109" name="Picture 13" descr="Logo der EVP-Fraktion">
              <a:extLst>
                <a:ext uri="{FF2B5EF4-FFF2-40B4-BE49-F238E27FC236}">
                  <a16:creationId xmlns:a16="http://schemas.microsoft.com/office/drawing/2014/main" id="{471E329A-15FB-4675-B2BD-0E458033E951}"/>
                </a:ext>
              </a:extLst>
            </p:cNvPr>
            <p:cNvPicPr>
              <a:picLocks noChangeAspect="1" noChangeArrowheads="1"/>
            </p:cNvPicPr>
            <p:nvPr/>
          </p:nvPicPr>
          <p:blipFill>
            <a:blip r:embed="rId8">
              <a:extLst>
                <a:ext uri="{28A0092B-C50C-407E-A947-70E740481C1C}">
                  <a14:useLocalDpi xmlns:a14="http://schemas.microsoft.com/office/drawing/2010/main" val="0"/>
                </a:ext>
              </a:extLst>
            </a:blip>
            <a:srcRect l="29628"/>
            <a:stretch>
              <a:fillRect/>
            </a:stretch>
          </p:blipFill>
          <p:spPr bwMode="auto">
            <a:xfrm>
              <a:off x="111752344" y="108555182"/>
              <a:ext cx="231091" cy="162784"/>
            </a:xfrm>
            <a:prstGeom prst="wedgeRoundRectCallout">
              <a:avLst>
                <a:gd name="adj1" fmla="val -85505"/>
                <a:gd name="adj2" fmla="val 72495"/>
                <a:gd name="adj3" fmla="val 16667"/>
              </a:avLst>
            </a:prstGeom>
            <a:noFill/>
            <a:ln w="3175" algn="in">
              <a:solidFill>
                <a:srgbClr val="4475A1"/>
              </a:solidFill>
              <a:miter lim="800000"/>
              <a:headEnd/>
              <a:tailEnd/>
            </a:ln>
            <a:extLst>
              <a:ext uri="{909E8E84-426E-40DD-AFC4-6F175D3DCCD1}">
                <a14:hiddenFill xmlns:a14="http://schemas.microsoft.com/office/drawing/2010/main">
                  <a:solidFill>
                    <a:srgbClr val="FFFFFF"/>
                  </a:solidFill>
                </a14:hiddenFill>
              </a:ext>
            </a:extLst>
          </p:spPr>
        </p:pic>
        <p:pic>
          <p:nvPicPr>
            <p:cNvPr id="4110" name="Picture 14">
              <a:extLst>
                <a:ext uri="{FF2B5EF4-FFF2-40B4-BE49-F238E27FC236}">
                  <a16:creationId xmlns:a16="http://schemas.microsoft.com/office/drawing/2014/main" id="{6F54E4FB-59B8-497F-A819-9E969D3B1FB5}"/>
                </a:ext>
              </a:extLst>
            </p:cNvPr>
            <p:cNvPicPr>
              <a:picLocks noChangeAspect="1" noChangeArrowheads="1"/>
            </p:cNvPicPr>
            <p:nvPr/>
          </p:nvPicPr>
          <p:blipFill>
            <a:blip r:embed="rId9">
              <a:extLst>
                <a:ext uri="{28A0092B-C50C-407E-A947-70E740481C1C}">
                  <a14:useLocalDpi xmlns:a14="http://schemas.microsoft.com/office/drawing/2010/main" val="0"/>
                </a:ext>
              </a:extLst>
            </a:blip>
            <a:srcRect l="1775" t="5058" r="4437" b="26857"/>
            <a:stretch>
              <a:fillRect/>
            </a:stretch>
          </p:blipFill>
          <p:spPr bwMode="auto">
            <a:xfrm>
              <a:off x="110727809" y="108088413"/>
              <a:ext cx="299790" cy="115070"/>
            </a:xfrm>
            <a:prstGeom prst="wedgeRoundRectCallout">
              <a:avLst>
                <a:gd name="adj1" fmla="val 63787"/>
                <a:gd name="adj2" fmla="val 118981"/>
                <a:gd name="adj3" fmla="val 16667"/>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Lst>
          </p:spPr>
        </p:pic>
      </p:grpSp>
      <p:grpSp>
        <p:nvGrpSpPr>
          <p:cNvPr id="7" name="Group 15">
            <a:extLst>
              <a:ext uri="{FF2B5EF4-FFF2-40B4-BE49-F238E27FC236}">
                <a16:creationId xmlns:a16="http://schemas.microsoft.com/office/drawing/2014/main" id="{BCAFD61B-F821-443A-980B-CB728587ECBB}"/>
              </a:ext>
            </a:extLst>
          </p:cNvPr>
          <p:cNvGrpSpPr>
            <a:grpSpLocks/>
          </p:cNvGrpSpPr>
          <p:nvPr/>
        </p:nvGrpSpPr>
        <p:grpSpPr bwMode="auto">
          <a:xfrm>
            <a:off x="9110444" y="4487977"/>
            <a:ext cx="1793875" cy="1426995"/>
            <a:chOff x="107879365" y="110941150"/>
            <a:chExt cx="1308418" cy="971826"/>
          </a:xfrm>
        </p:grpSpPr>
        <p:pic>
          <p:nvPicPr>
            <p:cNvPr id="4112" name="Picture 16">
              <a:extLst>
                <a:ext uri="{FF2B5EF4-FFF2-40B4-BE49-F238E27FC236}">
                  <a16:creationId xmlns:a16="http://schemas.microsoft.com/office/drawing/2014/main" id="{A9F2A106-0886-4C7E-AE5C-FA3682CA8F4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8442539" y="111168707"/>
              <a:ext cx="745244" cy="744269"/>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pic>
          <p:nvPicPr>
            <p:cNvPr id="4113" name="Picture 17">
              <a:extLst>
                <a:ext uri="{FF2B5EF4-FFF2-40B4-BE49-F238E27FC236}">
                  <a16:creationId xmlns:a16="http://schemas.microsoft.com/office/drawing/2014/main" id="{3BBAE4C6-3066-4221-97AA-2CD85C25605C}"/>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7879365" y="110941150"/>
              <a:ext cx="421200" cy="421200"/>
            </a:xfrm>
            <a:prstGeom prst="wedgeRoundRectCallout">
              <a:avLst>
                <a:gd name="adj1" fmla="val 85778"/>
                <a:gd name="adj2" fmla="val 47236"/>
                <a:gd name="adj3" fmla="val 16667"/>
              </a:avLst>
            </a:prstGeom>
            <a:noFill/>
            <a:ln w="3175" algn="ctr">
              <a:solidFill>
                <a:srgbClr val="4475A1"/>
              </a:solidFill>
              <a:miter lim="800000"/>
              <a:headEnd/>
              <a:tailEnd/>
            </a:ln>
            <a:effectLst/>
            <a:extLst>
              <a:ext uri="{909E8E84-426E-40DD-AFC4-6F175D3DCCD1}">
                <a14:hiddenFill xmlns:a14="http://schemas.microsoft.com/office/drawing/2010/main">
                  <a:solidFill>
                    <a:srgbClr val="5B9BD5"/>
                  </a:solidFill>
                </a14:hiddenFill>
              </a:ext>
              <a:ext uri="{AF507438-7753-43E0-B8FC-AC1667EBCBE1}">
                <a14:hiddenEffects xmlns:a14="http://schemas.microsoft.com/office/drawing/2010/main">
                  <a:effectLst>
                    <a:outerShdw dist="35921" dir="2700000" algn="ctr" rotWithShape="0">
                      <a:srgbClr val="000000"/>
                    </a:outerShdw>
                  </a:effectLst>
                </a14:hiddenEffects>
              </a:ext>
            </a:extLst>
          </p:spPr>
        </p:pic>
      </p:grpSp>
      <p:grpSp>
        <p:nvGrpSpPr>
          <p:cNvPr id="8" name="Group 18">
            <a:extLst>
              <a:ext uri="{FF2B5EF4-FFF2-40B4-BE49-F238E27FC236}">
                <a16:creationId xmlns:a16="http://schemas.microsoft.com/office/drawing/2014/main" id="{82B4D965-6668-4D2F-B21F-59F5BB47798D}"/>
              </a:ext>
            </a:extLst>
          </p:cNvPr>
          <p:cNvGrpSpPr>
            <a:grpSpLocks/>
          </p:cNvGrpSpPr>
          <p:nvPr/>
        </p:nvGrpSpPr>
        <p:grpSpPr bwMode="auto">
          <a:xfrm>
            <a:off x="4723080" y="4576763"/>
            <a:ext cx="1793875" cy="1426994"/>
            <a:chOff x="110727809" y="108088413"/>
            <a:chExt cx="1255626" cy="1077671"/>
          </a:xfrm>
        </p:grpSpPr>
        <p:pic>
          <p:nvPicPr>
            <p:cNvPr id="4115" name="Picture 19">
              <a:extLst>
                <a:ext uri="{FF2B5EF4-FFF2-40B4-BE49-F238E27FC236}">
                  <a16:creationId xmlns:a16="http://schemas.microsoft.com/office/drawing/2014/main" id="{ADC97BCB-7C17-4E32-A0E3-5963012BB32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0997159" y="108130206"/>
              <a:ext cx="802574" cy="802574"/>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sp>
          <p:nvSpPr>
            <p:cNvPr id="10" name="Oval 20">
              <a:extLst>
                <a:ext uri="{FF2B5EF4-FFF2-40B4-BE49-F238E27FC236}">
                  <a16:creationId xmlns:a16="http://schemas.microsoft.com/office/drawing/2014/main" id="{1E0C134B-45E3-46DC-8663-C93AA9DE710A}"/>
                </a:ext>
              </a:extLst>
            </p:cNvPr>
            <p:cNvSpPr>
              <a:spLocks noChangeArrowheads="1"/>
            </p:cNvSpPr>
            <p:nvPr/>
          </p:nvSpPr>
          <p:spPr bwMode="auto">
            <a:xfrm>
              <a:off x="110986525" y="108462615"/>
              <a:ext cx="844826" cy="586408"/>
            </a:xfrm>
            <a:prstGeom prst="ellipse">
              <a:avLst/>
            </a:prstGeom>
            <a:solidFill>
              <a:srgbClr val="FFFFFF"/>
            </a:solidFill>
            <a:ln w="25400" algn="ctr">
              <a:solidFill>
                <a:srgbClr val="4475A1"/>
              </a:solidFill>
              <a:round/>
              <a:headEnd/>
              <a:tailEnd/>
            </a:ln>
            <a:effectLst/>
            <a:extLst>
              <a:ext uri="{AF507438-7753-43E0-B8FC-AC1667EBCBE1}">
                <a14:hiddenEffects xmlns:a14="http://schemas.microsoft.com/office/drawing/2010/main">
                  <a:effectLst>
                    <a:outerShdw dist="35921" dir="2700000" algn="ctr" rotWithShape="0">
                      <a:srgbClr val="000000"/>
                    </a:outerShdw>
                  </a:effectLst>
                </a14:hiddenEffects>
              </a:ext>
            </a:extLst>
          </p:spPr>
          <p:txBody>
            <a:bodyPr vert="horz" wrap="square" lIns="36576" tIns="36576" rIns="36576" bIns="36576" numCol="1" anchor="t" anchorCtr="0" compatLnSpc="1">
              <a:prstTxWarp prst="textNoShape">
                <a:avLst/>
              </a:prstTxWarp>
            </a:bodyPr>
            <a:lstStyle/>
            <a:p>
              <a:endParaRPr lang="de-DE"/>
            </a:p>
          </p:txBody>
        </p:sp>
        <p:pic>
          <p:nvPicPr>
            <p:cNvPr id="4117" name="Picture 21">
              <a:extLst>
                <a:ext uri="{FF2B5EF4-FFF2-40B4-BE49-F238E27FC236}">
                  <a16:creationId xmlns:a16="http://schemas.microsoft.com/office/drawing/2014/main" id="{6566F395-874E-49CE-8E42-4A46844DE8A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b="39301"/>
            <a:stretch>
              <a:fillRect/>
            </a:stretch>
          </p:blipFill>
          <p:spPr bwMode="auto">
            <a:xfrm>
              <a:off x="110986525" y="108678931"/>
              <a:ext cx="802574" cy="487153"/>
            </a:xfrm>
            <a:prstGeom prst="ellipse">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round/>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pic>
          <p:nvPicPr>
            <p:cNvPr id="4118" name="Picture 22">
              <a:extLst>
                <a:ext uri="{FF2B5EF4-FFF2-40B4-BE49-F238E27FC236}">
                  <a16:creationId xmlns:a16="http://schemas.microsoft.com/office/drawing/2014/main" id="{28AE1F32-5A29-4EF5-A781-B4E32E65BED4}"/>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11223540" y="108537375"/>
              <a:ext cx="170060" cy="170060"/>
            </a:xfrm>
            <a:prstGeom prst="wedgeRoundRectCallout">
              <a:avLst>
                <a:gd name="adj1" fmla="val -32431"/>
                <a:gd name="adj2" fmla="val 98301"/>
                <a:gd name="adj3" fmla="val 16667"/>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pic>
          <p:nvPicPr>
            <p:cNvPr id="4119" name="Picture 23" descr="Logo der EVP-Fraktion">
              <a:extLst>
                <a:ext uri="{FF2B5EF4-FFF2-40B4-BE49-F238E27FC236}">
                  <a16:creationId xmlns:a16="http://schemas.microsoft.com/office/drawing/2014/main" id="{C979F80B-2ECB-49C3-9D48-A72CA1707EEB}"/>
                </a:ext>
              </a:extLst>
            </p:cNvPr>
            <p:cNvPicPr>
              <a:picLocks noChangeAspect="1" noChangeArrowheads="1"/>
            </p:cNvPicPr>
            <p:nvPr/>
          </p:nvPicPr>
          <p:blipFill>
            <a:blip r:embed="rId8">
              <a:extLst>
                <a:ext uri="{28A0092B-C50C-407E-A947-70E740481C1C}">
                  <a14:useLocalDpi xmlns:a14="http://schemas.microsoft.com/office/drawing/2010/main" val="0"/>
                </a:ext>
              </a:extLst>
            </a:blip>
            <a:srcRect l="29628"/>
            <a:stretch>
              <a:fillRect/>
            </a:stretch>
          </p:blipFill>
          <p:spPr bwMode="auto">
            <a:xfrm>
              <a:off x="111752344" y="108555182"/>
              <a:ext cx="231091" cy="162784"/>
            </a:xfrm>
            <a:prstGeom prst="wedgeRoundRectCallout">
              <a:avLst>
                <a:gd name="adj1" fmla="val -85505"/>
                <a:gd name="adj2" fmla="val 72495"/>
                <a:gd name="adj3" fmla="val 16667"/>
              </a:avLst>
            </a:prstGeom>
            <a:noFill/>
            <a:ln w="3175" algn="in">
              <a:solidFill>
                <a:srgbClr val="4475A1"/>
              </a:solidFill>
              <a:miter lim="800000"/>
              <a:headEnd/>
              <a:tailEnd/>
            </a:ln>
            <a:extLst>
              <a:ext uri="{909E8E84-426E-40DD-AFC4-6F175D3DCCD1}">
                <a14:hiddenFill xmlns:a14="http://schemas.microsoft.com/office/drawing/2010/main">
                  <a:solidFill>
                    <a:srgbClr val="FFFFFF"/>
                  </a:solidFill>
                </a14:hiddenFill>
              </a:ext>
            </a:extLst>
          </p:spPr>
        </p:pic>
        <p:pic>
          <p:nvPicPr>
            <p:cNvPr id="4120" name="Picture 24">
              <a:extLst>
                <a:ext uri="{FF2B5EF4-FFF2-40B4-BE49-F238E27FC236}">
                  <a16:creationId xmlns:a16="http://schemas.microsoft.com/office/drawing/2014/main" id="{27885EBE-C45A-4EBB-8DAE-20CE6CB579C4}"/>
                </a:ext>
              </a:extLst>
            </p:cNvPr>
            <p:cNvPicPr>
              <a:picLocks noChangeAspect="1" noChangeArrowheads="1"/>
            </p:cNvPicPr>
            <p:nvPr/>
          </p:nvPicPr>
          <p:blipFill>
            <a:blip r:embed="rId9">
              <a:extLst>
                <a:ext uri="{28A0092B-C50C-407E-A947-70E740481C1C}">
                  <a14:useLocalDpi xmlns:a14="http://schemas.microsoft.com/office/drawing/2010/main" val="0"/>
                </a:ext>
              </a:extLst>
            </a:blip>
            <a:srcRect l="1775" t="5058" r="4437" b="26857"/>
            <a:stretch>
              <a:fillRect/>
            </a:stretch>
          </p:blipFill>
          <p:spPr bwMode="auto">
            <a:xfrm>
              <a:off x="110727809" y="108088413"/>
              <a:ext cx="299790" cy="115070"/>
            </a:xfrm>
            <a:prstGeom prst="wedgeRoundRectCallout">
              <a:avLst>
                <a:gd name="adj1" fmla="val 63787"/>
                <a:gd name="adj2" fmla="val 118981"/>
                <a:gd name="adj3" fmla="val 16667"/>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Lst>
          </p:spPr>
        </p:pic>
      </p:grpSp>
      <p:pic>
        <p:nvPicPr>
          <p:cNvPr id="4121" name="Picture 25">
            <a:extLst>
              <a:ext uri="{FF2B5EF4-FFF2-40B4-BE49-F238E27FC236}">
                <a16:creationId xmlns:a16="http://schemas.microsoft.com/office/drawing/2014/main" id="{3FCEB6DB-DEED-40F8-8E81-14D6BAB28383}"/>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64017" y="4635948"/>
            <a:ext cx="2398941" cy="1216454"/>
          </a:xfrm>
          <a:prstGeom prst="rect">
            <a:avLst/>
          </a:prstGeom>
          <a:solidFill>
            <a:srgbClr val="FFFFFF"/>
          </a:solidFill>
          <a:ln>
            <a:noFill/>
          </a:ln>
          <a:effectLst/>
          <a:extLst>
            <a:ext uri="{91240B29-F687-4F45-9708-019B960494DF}">
              <a14:hiddenLine xmlns:a14="http://schemas.microsoft.com/office/drawing/2010/main" w="25400" algn="ctr">
                <a:solidFill>
                  <a:srgbClr val="000000"/>
                </a:solidFill>
                <a:round/>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cxnSp>
        <p:nvCxnSpPr>
          <p:cNvPr id="12" name="Gerade Verbindung mit Pfeil 11">
            <a:extLst>
              <a:ext uri="{FF2B5EF4-FFF2-40B4-BE49-F238E27FC236}">
                <a16:creationId xmlns:a16="http://schemas.microsoft.com/office/drawing/2014/main" id="{28197B0F-E2AE-40B1-8B78-E06CBB3BE276}"/>
              </a:ext>
            </a:extLst>
          </p:cNvPr>
          <p:cNvCxnSpPr>
            <a:cxnSpLocks/>
          </p:cNvCxnSpPr>
          <p:nvPr/>
        </p:nvCxnSpPr>
        <p:spPr>
          <a:xfrm>
            <a:off x="3332747" y="2888912"/>
            <a:ext cx="1106906" cy="0"/>
          </a:xfrm>
          <a:prstGeom prst="straightConnector1">
            <a:avLst/>
          </a:prstGeom>
          <a:ln w="76200">
            <a:solidFill>
              <a:schemeClr val="tx1">
                <a:lumMod val="75000"/>
                <a:lumOff val="2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6" name="Gerade Verbindung mit Pfeil 35">
            <a:extLst>
              <a:ext uri="{FF2B5EF4-FFF2-40B4-BE49-F238E27FC236}">
                <a16:creationId xmlns:a16="http://schemas.microsoft.com/office/drawing/2014/main" id="{67FA2C81-4DE1-42BD-B827-E921FD7B8812}"/>
              </a:ext>
            </a:extLst>
          </p:cNvPr>
          <p:cNvCxnSpPr>
            <a:cxnSpLocks/>
          </p:cNvCxnSpPr>
          <p:nvPr/>
        </p:nvCxnSpPr>
        <p:spPr>
          <a:xfrm>
            <a:off x="7479631" y="2805302"/>
            <a:ext cx="1106906" cy="0"/>
          </a:xfrm>
          <a:prstGeom prst="straightConnector1">
            <a:avLst/>
          </a:prstGeom>
          <a:ln w="76200">
            <a:solidFill>
              <a:schemeClr val="tx1">
                <a:lumMod val="75000"/>
                <a:lumOff val="2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7" name="Gerade Verbindung mit Pfeil 36">
            <a:extLst>
              <a:ext uri="{FF2B5EF4-FFF2-40B4-BE49-F238E27FC236}">
                <a16:creationId xmlns:a16="http://schemas.microsoft.com/office/drawing/2014/main" id="{EBFEB033-7C55-46FA-8029-2F5C4CE8FA30}"/>
              </a:ext>
            </a:extLst>
          </p:cNvPr>
          <p:cNvCxnSpPr>
            <a:cxnSpLocks/>
          </p:cNvCxnSpPr>
          <p:nvPr/>
        </p:nvCxnSpPr>
        <p:spPr>
          <a:xfrm flipH="1">
            <a:off x="7479631" y="5381487"/>
            <a:ext cx="1106906" cy="0"/>
          </a:xfrm>
          <a:prstGeom prst="straightConnector1">
            <a:avLst/>
          </a:prstGeom>
          <a:ln w="76200">
            <a:solidFill>
              <a:schemeClr val="tx1">
                <a:lumMod val="75000"/>
                <a:lumOff val="2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40" name="Gerade Verbindung mit Pfeil 39">
            <a:extLst>
              <a:ext uri="{FF2B5EF4-FFF2-40B4-BE49-F238E27FC236}">
                <a16:creationId xmlns:a16="http://schemas.microsoft.com/office/drawing/2014/main" id="{F9BE5C96-E3E5-44AC-BDCE-26B546E71AE3}"/>
              </a:ext>
            </a:extLst>
          </p:cNvPr>
          <p:cNvCxnSpPr>
            <a:cxnSpLocks/>
          </p:cNvCxnSpPr>
          <p:nvPr/>
        </p:nvCxnSpPr>
        <p:spPr>
          <a:xfrm flipH="1">
            <a:off x="3267347" y="5244175"/>
            <a:ext cx="1106906" cy="0"/>
          </a:xfrm>
          <a:prstGeom prst="straightConnector1">
            <a:avLst/>
          </a:prstGeom>
          <a:ln w="76200">
            <a:solidFill>
              <a:schemeClr val="tx1">
                <a:lumMod val="75000"/>
                <a:lumOff val="2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8" name="Pfeil: 180-Grad 17">
            <a:extLst>
              <a:ext uri="{FF2B5EF4-FFF2-40B4-BE49-F238E27FC236}">
                <a16:creationId xmlns:a16="http://schemas.microsoft.com/office/drawing/2014/main" id="{57214E54-B10D-4522-8F6A-61CD3F12F503}"/>
              </a:ext>
            </a:extLst>
          </p:cNvPr>
          <p:cNvSpPr/>
          <p:nvPr/>
        </p:nvSpPr>
        <p:spPr>
          <a:xfrm rot="5400000">
            <a:off x="10057290" y="3693267"/>
            <a:ext cx="2815145" cy="867373"/>
          </a:xfrm>
          <a:prstGeom prst="uturnArrow">
            <a:avLst>
              <a:gd name="adj1" fmla="val 8386"/>
              <a:gd name="adj2" fmla="val 4193"/>
              <a:gd name="adj3" fmla="val 19451"/>
              <a:gd name="adj4" fmla="val 29879"/>
              <a:gd name="adj5" fmla="val 91646"/>
            </a:avLst>
          </a:prstGeom>
          <a:solidFill>
            <a:schemeClr val="tx1">
              <a:lumMod val="75000"/>
              <a:lumOff val="25000"/>
            </a:schemeClr>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tx1"/>
              </a:solidFill>
            </a:endParaRPr>
          </a:p>
        </p:txBody>
      </p:sp>
      <p:sp>
        <p:nvSpPr>
          <p:cNvPr id="35" name="Textfeld 34">
            <a:extLst>
              <a:ext uri="{FF2B5EF4-FFF2-40B4-BE49-F238E27FC236}">
                <a16:creationId xmlns:a16="http://schemas.microsoft.com/office/drawing/2014/main" id="{C6A59C7F-7075-4E0C-B70D-13CB1D4BA482}"/>
              </a:ext>
            </a:extLst>
          </p:cNvPr>
          <p:cNvSpPr txBox="1"/>
          <p:nvPr/>
        </p:nvSpPr>
        <p:spPr>
          <a:xfrm>
            <a:off x="1001699" y="3429625"/>
            <a:ext cx="2265647" cy="707886"/>
          </a:xfrm>
          <a:prstGeom prst="rect">
            <a:avLst/>
          </a:prstGeom>
          <a:noFill/>
        </p:spPr>
        <p:txBody>
          <a:bodyPr wrap="square">
            <a:spAutoFit/>
          </a:bodyPr>
          <a:lstStyle/>
          <a:p>
            <a:pPr algn="ctr"/>
            <a:r>
              <a:rPr lang="de-DE" sz="2000" b="1" dirty="0" err="1"/>
              <a:t>Meet</a:t>
            </a:r>
            <a:r>
              <a:rPr lang="de-DE" sz="2000" b="1" dirty="0"/>
              <a:t> in </a:t>
            </a:r>
            <a:r>
              <a:rPr lang="de-DE" sz="2000" b="1" dirty="0" err="1"/>
              <a:t>your</a:t>
            </a:r>
            <a:r>
              <a:rPr lang="de-DE" sz="2000" b="1" dirty="0"/>
              <a:t> </a:t>
            </a:r>
            <a:r>
              <a:rPr lang="de-DE" sz="2000" b="1" dirty="0" err="1"/>
              <a:t>country</a:t>
            </a:r>
            <a:r>
              <a:rPr lang="de-DE" sz="2000" b="1" dirty="0"/>
              <a:t> </a:t>
            </a:r>
            <a:r>
              <a:rPr lang="de-DE" sz="2000" b="1" dirty="0" err="1"/>
              <a:t>group</a:t>
            </a:r>
            <a:endParaRPr lang="de-DE" sz="2000" b="1" dirty="0"/>
          </a:p>
        </p:txBody>
      </p:sp>
      <p:sp>
        <p:nvSpPr>
          <p:cNvPr id="38" name="Textfeld 37">
            <a:extLst>
              <a:ext uri="{FF2B5EF4-FFF2-40B4-BE49-F238E27FC236}">
                <a16:creationId xmlns:a16="http://schemas.microsoft.com/office/drawing/2014/main" id="{D9881626-4E06-4297-A80F-3136E2FF7C47}"/>
              </a:ext>
            </a:extLst>
          </p:cNvPr>
          <p:cNvSpPr txBox="1"/>
          <p:nvPr/>
        </p:nvSpPr>
        <p:spPr>
          <a:xfrm>
            <a:off x="4954014" y="3440760"/>
            <a:ext cx="2525617" cy="707886"/>
          </a:xfrm>
          <a:prstGeom prst="rect">
            <a:avLst/>
          </a:prstGeom>
          <a:noFill/>
        </p:spPr>
        <p:txBody>
          <a:bodyPr wrap="square">
            <a:spAutoFit/>
          </a:bodyPr>
          <a:lstStyle/>
          <a:p>
            <a:pPr algn="ctr"/>
            <a:r>
              <a:rPr lang="de-DE" sz="2000" b="1" dirty="0" err="1"/>
              <a:t>Meet</a:t>
            </a:r>
            <a:r>
              <a:rPr lang="de-DE" sz="2000" b="1" dirty="0"/>
              <a:t> in </a:t>
            </a:r>
            <a:r>
              <a:rPr lang="de-DE" sz="2000" b="1" dirty="0" err="1"/>
              <a:t>your</a:t>
            </a:r>
            <a:r>
              <a:rPr lang="de-DE" sz="2000" b="1" dirty="0"/>
              <a:t> </a:t>
            </a:r>
            <a:r>
              <a:rPr lang="de-DE" sz="2000" b="1" dirty="0" err="1"/>
              <a:t>parliamentary</a:t>
            </a:r>
            <a:r>
              <a:rPr lang="de-DE" sz="2000" b="1" dirty="0"/>
              <a:t> </a:t>
            </a:r>
            <a:r>
              <a:rPr lang="de-DE" sz="2000" b="1" dirty="0" err="1"/>
              <a:t>group</a:t>
            </a:r>
            <a:endParaRPr lang="de-DE" sz="2000" b="1" dirty="0"/>
          </a:p>
        </p:txBody>
      </p:sp>
      <p:sp>
        <p:nvSpPr>
          <p:cNvPr id="39" name="Textfeld 38">
            <a:extLst>
              <a:ext uri="{FF2B5EF4-FFF2-40B4-BE49-F238E27FC236}">
                <a16:creationId xmlns:a16="http://schemas.microsoft.com/office/drawing/2014/main" id="{E781D84B-1318-4CFD-B4AA-04B323F551AE}"/>
              </a:ext>
            </a:extLst>
          </p:cNvPr>
          <p:cNvSpPr txBox="1"/>
          <p:nvPr/>
        </p:nvSpPr>
        <p:spPr>
          <a:xfrm>
            <a:off x="8586537" y="3683806"/>
            <a:ext cx="2114324" cy="707886"/>
          </a:xfrm>
          <a:prstGeom prst="rect">
            <a:avLst/>
          </a:prstGeom>
          <a:noFill/>
        </p:spPr>
        <p:txBody>
          <a:bodyPr wrap="square">
            <a:spAutoFit/>
          </a:bodyPr>
          <a:lstStyle/>
          <a:p>
            <a:pPr algn="ctr"/>
            <a:r>
              <a:rPr lang="de-DE" sz="2000" b="1" dirty="0"/>
              <a:t>Committee </a:t>
            </a:r>
            <a:r>
              <a:rPr lang="de-DE" sz="2000" b="1" dirty="0" err="1"/>
              <a:t>meeting</a:t>
            </a:r>
            <a:endParaRPr lang="de-DE" sz="2000" b="1" dirty="0"/>
          </a:p>
        </p:txBody>
      </p:sp>
      <p:sp>
        <p:nvSpPr>
          <p:cNvPr id="41" name="Textfeld 40">
            <a:extLst>
              <a:ext uri="{FF2B5EF4-FFF2-40B4-BE49-F238E27FC236}">
                <a16:creationId xmlns:a16="http://schemas.microsoft.com/office/drawing/2014/main" id="{00DE5629-28F2-43E4-9CDA-E0B0FAA9AE2F}"/>
              </a:ext>
            </a:extLst>
          </p:cNvPr>
          <p:cNvSpPr txBox="1"/>
          <p:nvPr/>
        </p:nvSpPr>
        <p:spPr>
          <a:xfrm>
            <a:off x="4639026" y="6063387"/>
            <a:ext cx="2114324" cy="707886"/>
          </a:xfrm>
          <a:prstGeom prst="rect">
            <a:avLst/>
          </a:prstGeom>
          <a:noFill/>
        </p:spPr>
        <p:txBody>
          <a:bodyPr wrap="square">
            <a:spAutoFit/>
          </a:bodyPr>
          <a:lstStyle/>
          <a:p>
            <a:pPr algn="ctr"/>
            <a:r>
              <a:rPr lang="de-DE" sz="2000" b="1" dirty="0"/>
              <a:t>Committee Meeting</a:t>
            </a:r>
          </a:p>
        </p:txBody>
      </p:sp>
      <p:sp>
        <p:nvSpPr>
          <p:cNvPr id="42" name="Textfeld 41">
            <a:extLst>
              <a:ext uri="{FF2B5EF4-FFF2-40B4-BE49-F238E27FC236}">
                <a16:creationId xmlns:a16="http://schemas.microsoft.com/office/drawing/2014/main" id="{11F42402-5853-4164-A11F-FE9514AA02BC}"/>
              </a:ext>
            </a:extLst>
          </p:cNvPr>
          <p:cNvSpPr txBox="1"/>
          <p:nvPr/>
        </p:nvSpPr>
        <p:spPr>
          <a:xfrm>
            <a:off x="8586537" y="5909499"/>
            <a:ext cx="2795964" cy="707886"/>
          </a:xfrm>
          <a:prstGeom prst="rect">
            <a:avLst/>
          </a:prstGeom>
          <a:noFill/>
        </p:spPr>
        <p:txBody>
          <a:bodyPr wrap="square">
            <a:spAutoFit/>
          </a:bodyPr>
          <a:lstStyle/>
          <a:p>
            <a:pPr algn="ctr"/>
            <a:r>
              <a:rPr lang="de-DE" sz="2000" b="1" dirty="0" err="1"/>
              <a:t>Meet</a:t>
            </a:r>
            <a:r>
              <a:rPr lang="de-DE" sz="2000" b="1" dirty="0"/>
              <a:t> in </a:t>
            </a:r>
            <a:r>
              <a:rPr lang="de-DE" sz="2000" b="1" dirty="0" err="1"/>
              <a:t>your</a:t>
            </a:r>
            <a:r>
              <a:rPr lang="de-DE" sz="2000" b="1" dirty="0"/>
              <a:t> </a:t>
            </a:r>
            <a:r>
              <a:rPr lang="de-DE" sz="2000" b="1" dirty="0" err="1"/>
              <a:t>parliamentary</a:t>
            </a:r>
            <a:r>
              <a:rPr lang="de-DE" sz="2000" b="1" dirty="0"/>
              <a:t> </a:t>
            </a:r>
            <a:r>
              <a:rPr lang="de-DE" sz="2000" b="1" dirty="0" err="1"/>
              <a:t>group</a:t>
            </a:r>
            <a:endParaRPr lang="de-DE" sz="2000" b="1" dirty="0"/>
          </a:p>
        </p:txBody>
      </p:sp>
      <p:sp>
        <p:nvSpPr>
          <p:cNvPr id="43" name="Textfeld 42">
            <a:extLst>
              <a:ext uri="{FF2B5EF4-FFF2-40B4-BE49-F238E27FC236}">
                <a16:creationId xmlns:a16="http://schemas.microsoft.com/office/drawing/2014/main" id="{A9034AF0-C1CD-4F90-BDD8-3AB99354CC59}"/>
              </a:ext>
            </a:extLst>
          </p:cNvPr>
          <p:cNvSpPr txBox="1"/>
          <p:nvPr/>
        </p:nvSpPr>
        <p:spPr>
          <a:xfrm>
            <a:off x="906325" y="6063387"/>
            <a:ext cx="2114324" cy="400110"/>
          </a:xfrm>
          <a:prstGeom prst="rect">
            <a:avLst/>
          </a:prstGeom>
          <a:noFill/>
        </p:spPr>
        <p:txBody>
          <a:bodyPr wrap="square">
            <a:spAutoFit/>
          </a:bodyPr>
          <a:lstStyle/>
          <a:p>
            <a:pPr algn="ctr"/>
            <a:r>
              <a:rPr lang="de-DE" sz="2000" b="1" dirty="0" err="1"/>
              <a:t>Plenary</a:t>
            </a:r>
            <a:endParaRPr lang="de-DE" sz="2000" b="1" dirty="0"/>
          </a:p>
        </p:txBody>
      </p:sp>
    </p:spTree>
    <p:extLst>
      <p:ext uri="{BB962C8B-B14F-4D97-AF65-F5344CB8AC3E}">
        <p14:creationId xmlns:p14="http://schemas.microsoft.com/office/powerpoint/2010/main" val="278903801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3A21E42-38B7-4584-A59E-A9F39CC7AFDA}"/>
              </a:ext>
            </a:extLst>
          </p:cNvPr>
          <p:cNvSpPr>
            <a:spLocks noGrp="1"/>
          </p:cNvSpPr>
          <p:nvPr>
            <p:ph type="title"/>
          </p:nvPr>
        </p:nvSpPr>
        <p:spPr/>
        <p:txBody>
          <a:bodyPr/>
          <a:lstStyle/>
          <a:p>
            <a:endParaRPr lang="de-DE" dirty="0"/>
          </a:p>
        </p:txBody>
      </p:sp>
      <p:pic>
        <p:nvPicPr>
          <p:cNvPr id="6" name="Inhaltsplatzhalter 5" descr="Ein Bild, das Gebäude, grün, gelb, sitzend enthält.&#10;&#10;Automatisch generierte Beschreibung">
            <a:extLst>
              <a:ext uri="{FF2B5EF4-FFF2-40B4-BE49-F238E27FC236}">
                <a16:creationId xmlns:a16="http://schemas.microsoft.com/office/drawing/2014/main" id="{7C11432C-FD6D-4088-B677-6EEB1B054406}"/>
              </a:ext>
            </a:extLst>
          </p:cNvPr>
          <p:cNvPicPr>
            <a:picLocks noGrp="1" noChangeAspect="1"/>
          </p:cNvPicPr>
          <p:nvPr>
            <p:ph idx="1"/>
          </p:nvPr>
        </p:nvPicPr>
        <p:blipFill rotWithShape="1">
          <a:blip r:embed="rId3">
            <a:extLst>
              <a:ext uri="{28A0092B-C50C-407E-A947-70E740481C1C}">
                <a14:useLocalDpi xmlns:a14="http://schemas.microsoft.com/office/drawing/2010/main" val="0"/>
              </a:ext>
            </a:extLst>
          </a:blip>
          <a:srcRect t="9355" b="15645"/>
          <a:stretch/>
        </p:blipFill>
        <p:spPr>
          <a:xfrm>
            <a:off x="0" y="0"/>
            <a:ext cx="12192000" cy="6858000"/>
          </a:xfrm>
        </p:spPr>
      </p:pic>
    </p:spTree>
    <p:extLst>
      <p:ext uri="{BB962C8B-B14F-4D97-AF65-F5344CB8AC3E}">
        <p14:creationId xmlns:p14="http://schemas.microsoft.com/office/powerpoint/2010/main" val="2659783397"/>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9FCE4F7-7A50-4BB2-8B99-8CFC24619C6F}"/>
              </a:ext>
            </a:extLst>
          </p:cNvPr>
          <p:cNvSpPr>
            <a:spLocks noGrp="1"/>
          </p:cNvSpPr>
          <p:nvPr>
            <p:ph type="title"/>
          </p:nvPr>
        </p:nvSpPr>
        <p:spPr>
          <a:xfrm>
            <a:off x="838200" y="1038893"/>
            <a:ext cx="10515600" cy="1325563"/>
          </a:xfrm>
        </p:spPr>
        <p:txBody>
          <a:bodyPr/>
          <a:lstStyle/>
          <a:p>
            <a:pPr algn="ctr"/>
            <a:r>
              <a:rPr lang="de-DE" b="1" dirty="0"/>
              <a:t>LET‘S GO!</a:t>
            </a:r>
          </a:p>
        </p:txBody>
      </p:sp>
      <p:pic>
        <p:nvPicPr>
          <p:cNvPr id="33" name="Grafik 32" descr="Ein Bild, das Essen enthält.&#10;&#10;Automatisch generierte Beschreibung">
            <a:extLst>
              <a:ext uri="{FF2B5EF4-FFF2-40B4-BE49-F238E27FC236}">
                <a16:creationId xmlns:a16="http://schemas.microsoft.com/office/drawing/2014/main" id="{46440F75-FD54-4DCC-9F57-8CD153DC2FD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25879" y="3015689"/>
            <a:ext cx="3140242" cy="1861279"/>
          </a:xfrm>
          <a:prstGeom prst="rect">
            <a:avLst/>
          </a:prstGeom>
        </p:spPr>
      </p:pic>
    </p:spTree>
    <p:extLst>
      <p:ext uri="{BB962C8B-B14F-4D97-AF65-F5344CB8AC3E}">
        <p14:creationId xmlns:p14="http://schemas.microsoft.com/office/powerpoint/2010/main" val="2934518715"/>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Inhaltsplatzhalter 5" descr="Ein Bild, das Person, Mann, suchend, sitzend enthält.&#10;&#10;Automatisch generierte Beschreibung">
            <a:extLst>
              <a:ext uri="{FF2B5EF4-FFF2-40B4-BE49-F238E27FC236}">
                <a16:creationId xmlns:a16="http://schemas.microsoft.com/office/drawing/2014/main" id="{D95FA0AA-4BD5-4F48-9F82-91D742DC0FD1}"/>
              </a:ext>
            </a:extLst>
          </p:cNvPr>
          <p:cNvPicPr>
            <a:picLocks noChangeAspect="1"/>
          </p:cNvPicPr>
          <p:nvPr/>
        </p:nvPicPr>
        <p:blipFill rotWithShape="1">
          <a:blip r:embed="rId3">
            <a:extLst>
              <a:ext uri="{28A0092B-C50C-407E-A947-70E740481C1C}">
                <a14:useLocalDpi xmlns:a14="http://schemas.microsoft.com/office/drawing/2010/main" val="0"/>
              </a:ext>
            </a:extLst>
          </a:blip>
          <a:srcRect r="1236" b="-2"/>
          <a:stretch/>
        </p:blipFill>
        <p:spPr>
          <a:xfrm>
            <a:off x="6096000" y="1911259"/>
            <a:ext cx="6101153" cy="4123608"/>
          </a:xfrm>
          <a:prstGeom prst="rect">
            <a:avLst/>
          </a:prstGeom>
        </p:spPr>
      </p:pic>
      <p:pic>
        <p:nvPicPr>
          <p:cNvPr id="6" name="Inhaltsplatzhalter 4" descr="Ein Bild, das draußen, Gebäude, stehend, Front enthält.&#10;&#10;Automatisch generierte Beschreibung">
            <a:extLst>
              <a:ext uri="{FF2B5EF4-FFF2-40B4-BE49-F238E27FC236}">
                <a16:creationId xmlns:a16="http://schemas.microsoft.com/office/drawing/2014/main" id="{8D431343-6411-479D-AC5D-843AD2660D8C}"/>
              </a:ext>
            </a:extLst>
          </p:cNvPr>
          <p:cNvPicPr>
            <a:picLocks noChangeAspect="1"/>
          </p:cNvPicPr>
          <p:nvPr/>
        </p:nvPicPr>
        <p:blipFill rotWithShape="1">
          <a:blip r:embed="rId4">
            <a:extLst>
              <a:ext uri="{28A0092B-C50C-407E-A947-70E740481C1C}">
                <a14:useLocalDpi xmlns:a14="http://schemas.microsoft.com/office/drawing/2010/main" val="0"/>
              </a:ext>
            </a:extLst>
          </a:blip>
          <a:srcRect r="1755" b="-2"/>
          <a:stretch/>
        </p:blipFill>
        <p:spPr>
          <a:xfrm>
            <a:off x="0" y="1919942"/>
            <a:ext cx="6096000" cy="4110843"/>
          </a:xfrm>
          <a:prstGeom prst="rect">
            <a:avLst/>
          </a:prstGeom>
        </p:spPr>
      </p:pic>
      <p:pic>
        <p:nvPicPr>
          <p:cNvPr id="4" name="Grafik 3" descr="Ein Bild, das Essen enthält.&#10;&#10;Automatisch generierte Beschreibung">
            <a:extLst>
              <a:ext uri="{FF2B5EF4-FFF2-40B4-BE49-F238E27FC236}">
                <a16:creationId xmlns:a16="http://schemas.microsoft.com/office/drawing/2014/main" id="{931EE0FF-324D-495A-9BE3-F3C04812258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0"/>
            <a:ext cx="1001700" cy="593726"/>
          </a:xfrm>
          <a:prstGeom prst="rect">
            <a:avLst/>
          </a:prstGeom>
        </p:spPr>
      </p:pic>
      <p:sp>
        <p:nvSpPr>
          <p:cNvPr id="12" name="Titel 1">
            <a:extLst>
              <a:ext uri="{FF2B5EF4-FFF2-40B4-BE49-F238E27FC236}">
                <a16:creationId xmlns:a16="http://schemas.microsoft.com/office/drawing/2014/main" id="{EBD33399-D888-465F-82B8-8CA9CD98B791}"/>
              </a:ext>
            </a:extLst>
          </p:cNvPr>
          <p:cNvSpPr>
            <a:spLocks noGrp="1"/>
          </p:cNvSpPr>
          <p:nvPr>
            <p:ph type="title" idx="4294967295"/>
          </p:nvPr>
        </p:nvSpPr>
        <p:spPr>
          <a:xfrm>
            <a:off x="838200" y="365122"/>
            <a:ext cx="10515600" cy="1325563"/>
          </a:xfrm>
        </p:spPr>
        <p:txBody>
          <a:bodyPr>
            <a:normAutofit/>
          </a:bodyPr>
          <a:lstStyle/>
          <a:p>
            <a:pPr algn="ctr"/>
            <a:r>
              <a:rPr lang="de-DE" sz="5400" b="1" dirty="0" err="1"/>
              <a:t>How</a:t>
            </a:r>
            <a:r>
              <a:rPr lang="de-DE" sz="5400" b="1" dirty="0"/>
              <a:t> </a:t>
            </a:r>
            <a:r>
              <a:rPr lang="de-DE" sz="5400" b="1" dirty="0" err="1"/>
              <a:t>are</a:t>
            </a:r>
            <a:r>
              <a:rPr lang="de-DE" sz="5400" b="1" dirty="0"/>
              <a:t> Anna and Matteo </a:t>
            </a:r>
            <a:r>
              <a:rPr lang="de-DE" sz="5400" b="1" dirty="0" err="1"/>
              <a:t>doing</a:t>
            </a:r>
            <a:r>
              <a:rPr lang="de-DE" sz="5400" b="1" dirty="0"/>
              <a:t>?</a:t>
            </a:r>
          </a:p>
        </p:txBody>
      </p:sp>
    </p:spTree>
    <p:extLst>
      <p:ext uri="{BB962C8B-B14F-4D97-AF65-F5344CB8AC3E}">
        <p14:creationId xmlns:p14="http://schemas.microsoft.com/office/powerpoint/2010/main" val="80843995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93C9C63-219B-4EDE-B9F6-C41D1CB7D3A2}"/>
              </a:ext>
            </a:extLst>
          </p:cNvPr>
          <p:cNvSpPr>
            <a:spLocks noGrp="1"/>
          </p:cNvSpPr>
          <p:nvPr>
            <p:ph type="title"/>
          </p:nvPr>
        </p:nvSpPr>
        <p:spPr/>
        <p:txBody>
          <a:bodyPr/>
          <a:lstStyle/>
          <a:p>
            <a:endParaRPr lang="de-DE"/>
          </a:p>
        </p:txBody>
      </p:sp>
      <p:pic>
        <p:nvPicPr>
          <p:cNvPr id="7" name="Inhaltsplatzhalter 6" descr="Ein Bild, das Essen, Tisch, gefüllt, Teller enthält.&#10;&#10;Automatisch generierte Beschreibung">
            <a:extLst>
              <a:ext uri="{FF2B5EF4-FFF2-40B4-BE49-F238E27FC236}">
                <a16:creationId xmlns:a16="http://schemas.microsoft.com/office/drawing/2014/main" id="{60FCA7EF-30AF-4953-8FFF-AAE10CD0CE23}"/>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0" y="0"/>
            <a:ext cx="12192000" cy="9144000"/>
          </a:xfrm>
        </p:spPr>
      </p:pic>
    </p:spTree>
    <p:extLst>
      <p:ext uri="{BB962C8B-B14F-4D97-AF65-F5344CB8AC3E}">
        <p14:creationId xmlns:p14="http://schemas.microsoft.com/office/powerpoint/2010/main" val="334716852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1AA9E07-23AC-4E60-AB82-654BFE847B0B}"/>
              </a:ext>
            </a:extLst>
          </p:cNvPr>
          <p:cNvSpPr>
            <a:spLocks noGrp="1"/>
          </p:cNvSpPr>
          <p:nvPr>
            <p:ph type="title"/>
          </p:nvPr>
        </p:nvSpPr>
        <p:spPr/>
        <p:txBody>
          <a:bodyPr/>
          <a:lstStyle/>
          <a:p>
            <a:endParaRPr lang="de-DE"/>
          </a:p>
        </p:txBody>
      </p:sp>
      <p:pic>
        <p:nvPicPr>
          <p:cNvPr id="5" name="Inhaltsplatzhalter 4" descr="Ein Bild, das Szene, Straße, draußen, Auto enthält.&#10;&#10;Automatisch generierte Beschreibung">
            <a:extLst>
              <a:ext uri="{FF2B5EF4-FFF2-40B4-BE49-F238E27FC236}">
                <a16:creationId xmlns:a16="http://schemas.microsoft.com/office/drawing/2014/main" id="{51134720-97EC-49D1-91FB-5A11F1F0CBAF}"/>
              </a:ext>
            </a:extLst>
          </p:cNvPr>
          <p:cNvPicPr>
            <a:picLocks noGrp="1" noChangeAspect="1"/>
          </p:cNvPicPr>
          <p:nvPr>
            <p:ph idx="1"/>
          </p:nvPr>
        </p:nvPicPr>
        <p:blipFill rotWithShape="1">
          <a:blip r:embed="rId3">
            <a:extLst>
              <a:ext uri="{28A0092B-C50C-407E-A947-70E740481C1C}">
                <a14:useLocalDpi xmlns:a14="http://schemas.microsoft.com/office/drawing/2010/main" val="0"/>
              </a:ext>
            </a:extLst>
          </a:blip>
          <a:srcRect t="15625"/>
          <a:stretch/>
        </p:blipFill>
        <p:spPr>
          <a:xfrm>
            <a:off x="0" y="0"/>
            <a:ext cx="12192000" cy="6858000"/>
          </a:xfrm>
        </p:spPr>
      </p:pic>
    </p:spTree>
    <p:extLst>
      <p:ext uri="{BB962C8B-B14F-4D97-AF65-F5344CB8AC3E}">
        <p14:creationId xmlns:p14="http://schemas.microsoft.com/office/powerpoint/2010/main" val="193258119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62CDF8F-7402-4480-BA2C-56076B272E67}"/>
              </a:ext>
            </a:extLst>
          </p:cNvPr>
          <p:cNvSpPr>
            <a:spLocks noGrp="1"/>
          </p:cNvSpPr>
          <p:nvPr>
            <p:ph type="title"/>
          </p:nvPr>
        </p:nvSpPr>
        <p:spPr/>
        <p:txBody>
          <a:bodyPr/>
          <a:lstStyle/>
          <a:p>
            <a:endParaRPr lang="de-DE" dirty="0"/>
          </a:p>
        </p:txBody>
      </p:sp>
      <p:pic>
        <p:nvPicPr>
          <p:cNvPr id="5" name="Inhaltsplatzhalter 4" descr="Ein Bild, das Essen, Teller, Tisch, Schüssel enthält.&#10;&#10;Automatisch generierte Beschreibung">
            <a:extLst>
              <a:ext uri="{FF2B5EF4-FFF2-40B4-BE49-F238E27FC236}">
                <a16:creationId xmlns:a16="http://schemas.microsoft.com/office/drawing/2014/main" id="{DCDDCFE6-5D9C-4836-95A6-1EC3A8A7A4D4}"/>
              </a:ext>
            </a:extLst>
          </p:cNvPr>
          <p:cNvPicPr>
            <a:picLocks noGrp="1" noChangeAspect="1"/>
          </p:cNvPicPr>
          <p:nvPr>
            <p:ph idx="1"/>
          </p:nvPr>
        </p:nvPicPr>
        <p:blipFill rotWithShape="1">
          <a:blip r:embed="rId3">
            <a:extLst>
              <a:ext uri="{28A0092B-C50C-407E-A947-70E740481C1C}">
                <a14:useLocalDpi xmlns:a14="http://schemas.microsoft.com/office/drawing/2010/main" val="0"/>
              </a:ext>
            </a:extLst>
          </a:blip>
          <a:srcRect t="15625"/>
          <a:stretch/>
        </p:blipFill>
        <p:spPr>
          <a:xfrm>
            <a:off x="0" y="0"/>
            <a:ext cx="12192000" cy="6858000"/>
          </a:xfrm>
        </p:spPr>
      </p:pic>
    </p:spTree>
    <p:extLst>
      <p:ext uri="{BB962C8B-B14F-4D97-AF65-F5344CB8AC3E}">
        <p14:creationId xmlns:p14="http://schemas.microsoft.com/office/powerpoint/2010/main" val="68369569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736FBE3-BDFA-4EDE-BF75-F8631F34199C}"/>
              </a:ext>
            </a:extLst>
          </p:cNvPr>
          <p:cNvSpPr>
            <a:spLocks noGrp="1"/>
          </p:cNvSpPr>
          <p:nvPr>
            <p:ph type="title"/>
          </p:nvPr>
        </p:nvSpPr>
        <p:spPr/>
        <p:txBody>
          <a:bodyPr/>
          <a:lstStyle/>
          <a:p>
            <a:endParaRPr lang="de-DE"/>
          </a:p>
        </p:txBody>
      </p:sp>
      <p:pic>
        <p:nvPicPr>
          <p:cNvPr id="5" name="Inhaltsplatzhalter 4" descr="Ein Bild, das draußen, Gebäude, stehend, Front enthält.&#10;&#10;Automatisch generierte Beschreibung">
            <a:extLst>
              <a:ext uri="{FF2B5EF4-FFF2-40B4-BE49-F238E27FC236}">
                <a16:creationId xmlns:a16="http://schemas.microsoft.com/office/drawing/2014/main" id="{96C66DC3-1108-4F3C-9F34-F57F60CB3F48}"/>
              </a:ext>
            </a:extLst>
          </p:cNvPr>
          <p:cNvPicPr>
            <a:picLocks noGrp="1" noChangeAspect="1"/>
          </p:cNvPicPr>
          <p:nvPr>
            <p:ph idx="1"/>
          </p:nvPr>
        </p:nvPicPr>
        <p:blipFill rotWithShape="1">
          <a:blip r:embed="rId3">
            <a:extLst>
              <a:ext uri="{28A0092B-C50C-407E-A947-70E740481C1C}">
                <a14:useLocalDpi xmlns:a14="http://schemas.microsoft.com/office/drawing/2010/main" val="0"/>
              </a:ext>
            </a:extLst>
          </a:blip>
          <a:srcRect t="11506" b="3567"/>
          <a:stretch/>
        </p:blipFill>
        <p:spPr>
          <a:xfrm>
            <a:off x="0" y="0"/>
            <a:ext cx="12192000" cy="6858000"/>
          </a:xfrm>
        </p:spPr>
      </p:pic>
    </p:spTree>
    <p:extLst>
      <p:ext uri="{BB962C8B-B14F-4D97-AF65-F5344CB8AC3E}">
        <p14:creationId xmlns:p14="http://schemas.microsoft.com/office/powerpoint/2010/main" val="2949801959"/>
      </p:ext>
    </p:extLst>
  </p:cSld>
  <p:clrMapOvr>
    <a:masterClrMapping/>
  </p:clrMapOvr>
</p:sld>
</file>

<file path=ppt/theme/theme1.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kument" ma:contentTypeID="0x0101003C699503E1B13D4F8C6D378357ADBC05" ma:contentTypeVersion="15" ma:contentTypeDescription="Ein neues Dokument erstellen." ma:contentTypeScope="" ma:versionID="654017d37c8e6a162b019c78baa237ac">
  <xsd:schema xmlns:xsd="http://www.w3.org/2001/XMLSchema" xmlns:xs="http://www.w3.org/2001/XMLSchema" xmlns:p="http://schemas.microsoft.com/office/2006/metadata/properties" xmlns:ns2="0b646697-1ace-4851-98a4-dc4304b4e27f" xmlns:ns3="7529eaa3-fddf-4165-80c0-51b30c39b831" targetNamespace="http://schemas.microsoft.com/office/2006/metadata/properties" ma:root="true" ma:fieldsID="086e8f84a6428f1f75a27e34219dc22c" ns2:_="" ns3:_="">
    <xsd:import namespace="0b646697-1ace-4851-98a4-dc4304b4e27f"/>
    <xsd:import namespace="7529eaa3-fddf-4165-80c0-51b30c39b831"/>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LengthInSecond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MediaServiceObjectDetectorVersions" minOccurs="0"/>
                <xsd:element ref="ns3:SharedWithUsers" minOccurs="0"/>
                <xsd:element ref="ns3:SharedWithDetails" minOccurs="0"/>
                <xsd:element ref="ns2:MediaServiceLocation"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b646697-1ace-4851-98a4-dc4304b4e27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dexed="true" ma:internalName="MediaServiceDateTaken" ma:readOnly="true">
      <xsd:simpleType>
        <xsd:restriction base="dms:Text"/>
      </xsd:simpleType>
    </xsd:element>
    <xsd:element name="MediaLengthInSeconds" ma:index="11" nillable="true" ma:displayName="MediaLengthInSeconds" ma:hidden="true" ma:internalName="MediaLengthInSeconds" ma:readOnly="true">
      <xsd:simpleType>
        <xsd:restriction base="dms:Unknown"/>
      </xsd:simpleType>
    </xsd:element>
    <xsd:element name="lcf76f155ced4ddcb4097134ff3c332f" ma:index="13" nillable="true" ma:taxonomy="true" ma:internalName="lcf76f155ced4ddcb4097134ff3c332f" ma:taxonomyFieldName="MediaServiceImageTags" ma:displayName="Bildmarkierungen" ma:readOnly="false" ma:fieldId="{5cf76f15-5ced-4ddc-b409-7134ff3c332f}" ma:taxonomyMulti="true" ma:sspId="95328186-6fe7-444e-b5b0-90e7e2f1df7b" ma:termSetId="09814cd3-568e-fe90-9814-8d621ff8fb84" ma:anchorId="fba54fb3-c3e1-fe81-a776-ca4b69148c4d" ma:open="true" ma:isKeyword="false">
      <xsd:complexType>
        <xsd:sequence>
          <xsd:element ref="pc:Terms" minOccurs="0" maxOccurs="1"/>
        </xsd:sequence>
      </xsd:complex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ObjectDetectorVersions" ma:index="18" nillable="true" ma:displayName="MediaServiceObjectDetectorVersions" ma:hidden="true" ma:indexed="true" ma:internalName="MediaServiceObjectDetectorVersions" ma:readOnly="true">
      <xsd:simpleType>
        <xsd:restriction base="dms:Text"/>
      </xsd:simpleType>
    </xsd:element>
    <xsd:element name="MediaServiceLocation" ma:index="21" nillable="true" ma:displayName="Location" ma:indexed="true" ma:internalName="MediaServiceLocation" ma:readOnly="true">
      <xsd:simpleType>
        <xsd:restriction base="dms:Text"/>
      </xsd:simpleType>
    </xsd:element>
    <xsd:element name="MediaServiceSearchProperties" ma:index="22"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7529eaa3-fddf-4165-80c0-51b30c39b831"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b1f593ee-f1d0-4197-b344-00bded41daaa}" ma:internalName="TaxCatchAll" ma:showField="CatchAllData" ma:web="7529eaa3-fddf-4165-80c0-51b30c39b831">
      <xsd:complexType>
        <xsd:complexContent>
          <xsd:extension base="dms:MultiChoiceLookup">
            <xsd:sequence>
              <xsd:element name="Value" type="dms:Lookup" maxOccurs="unbounded" minOccurs="0" nillable="true"/>
            </xsd:sequence>
          </xsd:extension>
        </xsd:complexContent>
      </xsd:complexType>
    </xsd:element>
    <xsd:element name="SharedWithUsers" ma:index="19" nillable="true" ma:displayName="Freigegeben für"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Freigegeben für -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altstyp"/>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BD43A34F-C1A4-4945-B29E-3BF6E3C4F5B6}">
  <ds:schemaRefs>
    <ds:schemaRef ds:uri="http://schemas.microsoft.com/sharepoint/v3/contenttype/forms"/>
  </ds:schemaRefs>
</ds:datastoreItem>
</file>

<file path=customXml/itemProps2.xml><?xml version="1.0" encoding="utf-8"?>
<ds:datastoreItem xmlns:ds="http://schemas.openxmlformats.org/officeDocument/2006/customXml" ds:itemID="{6D2C9066-36E1-4E87-9011-B16A206CAF6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b646697-1ace-4851-98a4-dc4304b4e27f"/>
    <ds:schemaRef ds:uri="7529eaa3-fddf-4165-80c0-51b30c39b83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0</TotalTime>
  <Words>2616</Words>
  <Application>Microsoft Office PowerPoint</Application>
  <PresentationFormat>Breitbild</PresentationFormat>
  <Paragraphs>244</Paragraphs>
  <Slides>51</Slides>
  <Notes>51</Notes>
  <HiddenSlides>0</HiddenSlides>
  <MMClips>0</MMClips>
  <ScaleCrop>false</ScaleCrop>
  <HeadingPairs>
    <vt:vector size="6" baseType="variant">
      <vt:variant>
        <vt:lpstr>Verwendete Schriftarten</vt:lpstr>
      </vt:variant>
      <vt:variant>
        <vt:i4>3</vt:i4>
      </vt:variant>
      <vt:variant>
        <vt:lpstr>Design</vt:lpstr>
      </vt:variant>
      <vt:variant>
        <vt:i4>1</vt:i4>
      </vt:variant>
      <vt:variant>
        <vt:lpstr>Folientitel</vt:lpstr>
      </vt:variant>
      <vt:variant>
        <vt:i4>51</vt:i4>
      </vt:variant>
    </vt:vector>
  </HeadingPairs>
  <TitlesOfParts>
    <vt:vector size="55" baseType="lpstr">
      <vt:lpstr>Arial</vt:lpstr>
      <vt:lpstr>Calibri</vt:lpstr>
      <vt:lpstr>Calibri Light</vt:lpstr>
      <vt:lpstr>Office</vt:lpstr>
      <vt:lpstr>Simulation Game:  An EU Law To Prevent Plastic Waste </vt:lpstr>
      <vt:lpstr>Was ist ein Planspiel?</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#Article1</vt:lpstr>
      <vt:lpstr>#Article2</vt:lpstr>
      <vt:lpstr>PowerPoint-Präsentation</vt:lpstr>
      <vt:lpstr>PowerPoint-Präsentation</vt:lpstr>
      <vt:lpstr>PowerPoint-Präsentation</vt:lpstr>
      <vt:lpstr>1. What is microplastic?</vt:lpstr>
      <vt:lpstr>1. What is microplastic?</vt:lpstr>
      <vt:lpstr>2. Which EU institution does NOT make laws?</vt:lpstr>
      <vt:lpstr>2. Which EU institution does NOT make laws?</vt:lpstr>
      <vt:lpstr>3. In which two cities is  the European Parliament based?</vt:lpstr>
      <vt:lpstr>3. In which two cities is  the European Parliament based?</vt:lpstr>
      <vt:lpstr>4. How many members does the European Parliament have?</vt:lpstr>
      <vt:lpstr>4. How many members does the European Parliament have?</vt:lpstr>
      <vt:lpstr>5. Where do they work  on laws in the European Parliament?</vt:lpstr>
      <vt:lpstr>5. Where do they work  on laws in the European Parliament?</vt:lpstr>
      <vt:lpstr>Election Night</vt:lpstr>
      <vt:lpstr>Election result</vt:lpstr>
      <vt:lpstr>Parliamentary Groups</vt:lpstr>
      <vt:lpstr>How does it continue now?</vt:lpstr>
      <vt:lpstr>LET‘S GO!</vt:lpstr>
      <vt:lpstr>How are Anna and Matteo doing?</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planpolitik GbR</dc:creator>
  <cp:lastModifiedBy>Stephan Naumann</cp:lastModifiedBy>
  <cp:revision>66</cp:revision>
  <dcterms:created xsi:type="dcterms:W3CDTF">2020-02-14T10:44:35Z</dcterms:created>
  <dcterms:modified xsi:type="dcterms:W3CDTF">2024-10-29T12:36:15Z</dcterms:modified>
</cp:coreProperties>
</file>