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ebp" ContentType="image/jpe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5"/>
  </p:notesMasterIdLst>
  <p:sldIdLst>
    <p:sldId id="256" r:id="rId4"/>
    <p:sldId id="289" r:id="rId5"/>
    <p:sldId id="302" r:id="rId6"/>
    <p:sldId id="303" r:id="rId7"/>
    <p:sldId id="261" r:id="rId8"/>
    <p:sldId id="304" r:id="rId9"/>
    <p:sldId id="305" r:id="rId10"/>
    <p:sldId id="306" r:id="rId11"/>
    <p:sldId id="307" r:id="rId12"/>
    <p:sldId id="308" r:id="rId13"/>
    <p:sldId id="262" r:id="rId14"/>
    <p:sldId id="260" r:id="rId15"/>
    <p:sldId id="267" r:id="rId16"/>
    <p:sldId id="309" r:id="rId17"/>
    <p:sldId id="268" r:id="rId18"/>
    <p:sldId id="310" r:id="rId19"/>
    <p:sldId id="269" r:id="rId20"/>
    <p:sldId id="270" r:id="rId21"/>
    <p:sldId id="271" r:id="rId22"/>
    <p:sldId id="272" r:id="rId23"/>
    <p:sldId id="273" r:id="rId24"/>
    <p:sldId id="275" r:id="rId25"/>
    <p:sldId id="311" r:id="rId26"/>
    <p:sldId id="274" r:id="rId27"/>
    <p:sldId id="277" r:id="rId28"/>
    <p:sldId id="276" r:id="rId29"/>
    <p:sldId id="282" r:id="rId30"/>
    <p:sldId id="278" r:id="rId31"/>
    <p:sldId id="279" r:id="rId32"/>
    <p:sldId id="300" r:id="rId33"/>
    <p:sldId id="312" r:id="rId34"/>
    <p:sldId id="313" r:id="rId35"/>
    <p:sldId id="299" r:id="rId36"/>
    <p:sldId id="280" r:id="rId37"/>
    <p:sldId id="301" r:id="rId38"/>
    <p:sldId id="281" r:id="rId39"/>
    <p:sldId id="283" r:id="rId40"/>
    <p:sldId id="284" r:id="rId41"/>
    <p:sldId id="285" r:id="rId42"/>
    <p:sldId id="286" r:id="rId43"/>
    <p:sldId id="287" r:id="rId44"/>
    <p:sldId id="290" r:id="rId45"/>
    <p:sldId id="291" r:id="rId46"/>
    <p:sldId id="292" r:id="rId47"/>
    <p:sldId id="293" r:id="rId48"/>
    <p:sldId id="294" r:id="rId49"/>
    <p:sldId id="314" r:id="rId50"/>
    <p:sldId id="296" r:id="rId51"/>
    <p:sldId id="297" r:id="rId52"/>
    <p:sldId id="298" r:id="rId53"/>
    <p:sldId id="315" r:id="rId54"/>
  </p:sldIdLst>
  <p:sldSz cx="12192000" cy="6858000"/>
  <p:notesSz cx="7010400" cy="92964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96B2"/>
    <a:srgbClr val="284958"/>
    <a:srgbClr val="FF00FF"/>
    <a:srgbClr val="FF0066"/>
    <a:srgbClr val="FFD1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7BEA35-ECB2-4938-8C72-7BD93A912488}" v="20" dt="2024-10-29T12:33:14.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4" autoAdjust="0"/>
    <p:restoredTop sz="73090" autoAdjust="0"/>
  </p:normalViewPr>
  <p:slideViewPr>
    <p:cSldViewPr snapToGrid="0">
      <p:cViewPr>
        <p:scale>
          <a:sx n="50" d="100"/>
          <a:sy n="50" d="100"/>
        </p:scale>
        <p:origin x="1978" y="91"/>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61" Type="http://schemas.microsoft.com/office/2015/10/relationships/revisionInfo" Target="revisionInfo.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 Naumann" userId="ab5ca9ae-98af-4d82-8e00-943e67a7f206" providerId="ADAL" clId="{957BEA35-ECB2-4938-8C72-7BD93A912488}"/>
    <pc:docChg chg="undo redo custSel modSld">
      <pc:chgData name="Stephan Naumann" userId="ab5ca9ae-98af-4d82-8e00-943e67a7f206" providerId="ADAL" clId="{957BEA35-ECB2-4938-8C72-7BD93A912488}" dt="2024-10-29T12:35:34.756" v="110" actId="20577"/>
      <pc:docMkLst>
        <pc:docMk/>
      </pc:docMkLst>
      <pc:sldChg chg="addSp delSp modSp mod modNotesTx">
        <pc:chgData name="Stephan Naumann" userId="ab5ca9ae-98af-4d82-8e00-943e67a7f206" providerId="ADAL" clId="{957BEA35-ECB2-4938-8C72-7BD93A912488}" dt="2024-10-29T12:35:34.756" v="110" actId="20577"/>
        <pc:sldMkLst>
          <pc:docMk/>
          <pc:sldMk cId="824612026" sldId="274"/>
        </pc:sldMkLst>
        <pc:spChg chg="del">
          <ac:chgData name="Stephan Naumann" userId="ab5ca9ae-98af-4d82-8e00-943e67a7f206" providerId="ADAL" clId="{957BEA35-ECB2-4938-8C72-7BD93A912488}" dt="2024-10-29T12:34:30.499" v="105" actId="478"/>
          <ac:spMkLst>
            <pc:docMk/>
            <pc:sldMk cId="824612026" sldId="274"/>
            <ac:spMk id="2" creationId="{6F588742-D2D1-4BA3-ACF6-63C2B378BC35}"/>
          </ac:spMkLst>
        </pc:spChg>
        <pc:spChg chg="add del mod">
          <ac:chgData name="Stephan Naumann" userId="ab5ca9ae-98af-4d82-8e00-943e67a7f206" providerId="ADAL" clId="{957BEA35-ECB2-4938-8C72-7BD93A912488}" dt="2024-10-29T12:34:33.255" v="106" actId="478"/>
          <ac:spMkLst>
            <pc:docMk/>
            <pc:sldMk cId="824612026" sldId="274"/>
            <ac:spMk id="4" creationId="{BBC314D0-5667-65EC-91D5-85B24C3946DF}"/>
          </ac:spMkLst>
        </pc:spChg>
        <pc:spChg chg="mod">
          <ac:chgData name="Stephan Naumann" userId="ab5ca9ae-98af-4d82-8e00-943e67a7f206" providerId="ADAL" clId="{957BEA35-ECB2-4938-8C72-7BD93A912488}" dt="2024-10-29T12:34:36.140" v="108" actId="20577"/>
          <ac:spMkLst>
            <pc:docMk/>
            <pc:sldMk cId="824612026" sldId="274"/>
            <ac:spMk id="5" creationId="{0EA3AD96-9D53-45C7-BE9A-C0A7B07442C0}"/>
          </ac:spMkLst>
        </pc:spChg>
        <pc:spChg chg="mod">
          <ac:chgData name="Stephan Naumann" userId="ab5ca9ae-98af-4d82-8e00-943e67a7f206" providerId="ADAL" clId="{957BEA35-ECB2-4938-8C72-7BD93A912488}" dt="2024-10-29T12:34:24.683" v="104" actId="20577"/>
          <ac:spMkLst>
            <pc:docMk/>
            <pc:sldMk cId="824612026" sldId="274"/>
            <ac:spMk id="9" creationId="{63408895-DB62-4289-96C3-4BA564F9F85C}"/>
          </ac:spMkLst>
        </pc:spChg>
        <pc:picChg chg="del">
          <ac:chgData name="Stephan Naumann" userId="ab5ca9ae-98af-4d82-8e00-943e67a7f206" providerId="ADAL" clId="{957BEA35-ECB2-4938-8C72-7BD93A912488}" dt="2024-10-29T12:32:19.049" v="34" actId="478"/>
          <ac:picMkLst>
            <pc:docMk/>
            <pc:sldMk cId="824612026" sldId="274"/>
            <ac:picMk id="7" creationId="{48322984-D51C-470D-8F8E-80D742C23EDF}"/>
          </ac:picMkLst>
        </pc:picChg>
        <pc:picChg chg="add mod">
          <ac:chgData name="Stephan Naumann" userId="ab5ca9ae-98af-4d82-8e00-943e67a7f206" providerId="ADAL" clId="{957BEA35-ECB2-4938-8C72-7BD93A912488}" dt="2024-10-29T12:33:14.302" v="41" actId="167"/>
          <ac:picMkLst>
            <pc:docMk/>
            <pc:sldMk cId="824612026" sldId="274"/>
            <ac:picMk id="1026" creationId="{2084C3CD-DAAB-343A-1C2B-FC4C465E3ADF}"/>
          </ac:picMkLst>
        </pc:picChg>
      </pc:sldChg>
      <pc:sldChg chg="addSp delSp modSp mod">
        <pc:chgData name="Stephan Naumann" userId="ab5ca9ae-98af-4d82-8e00-943e67a7f206" providerId="ADAL" clId="{957BEA35-ECB2-4938-8C72-7BD93A912488}" dt="2024-10-22T11:29:29.887" v="28" actId="1076"/>
        <pc:sldMkLst>
          <pc:docMk/>
          <pc:sldMk cId="3144525239" sldId="296"/>
        </pc:sldMkLst>
        <pc:picChg chg="add del mod">
          <ac:chgData name="Stephan Naumann" userId="ab5ca9ae-98af-4d82-8e00-943e67a7f206" providerId="ADAL" clId="{957BEA35-ECB2-4938-8C72-7BD93A912488}" dt="2024-10-22T11:29:25.078" v="27" actId="478"/>
          <ac:picMkLst>
            <pc:docMk/>
            <pc:sldMk cId="3144525239" sldId="296"/>
            <ac:picMk id="3" creationId="{5DD5D63B-DF46-C988-0CD2-659BE7FE26CF}"/>
          </ac:picMkLst>
        </pc:picChg>
        <pc:picChg chg="add mod">
          <ac:chgData name="Stephan Naumann" userId="ab5ca9ae-98af-4d82-8e00-943e67a7f206" providerId="ADAL" clId="{957BEA35-ECB2-4938-8C72-7BD93A912488}" dt="2024-10-22T11:29:29.887" v="28" actId="1076"/>
          <ac:picMkLst>
            <pc:docMk/>
            <pc:sldMk cId="3144525239" sldId="296"/>
            <ac:picMk id="5" creationId="{40D0208A-7D53-DB5C-0CF6-B32CBC8B8BB4}"/>
          </ac:picMkLst>
        </pc:picChg>
        <pc:picChg chg="del">
          <ac:chgData name="Stephan Naumann" userId="ab5ca9ae-98af-4d82-8e00-943e67a7f206" providerId="ADAL" clId="{957BEA35-ECB2-4938-8C72-7BD93A912488}" dt="2024-10-21T15:03:37.824" v="14" actId="478"/>
          <ac:picMkLst>
            <pc:docMk/>
            <pc:sldMk cId="3144525239" sldId="296"/>
            <ac:picMk id="1026" creationId="{F1E48BA0-7942-4009-BEFB-7CF1C21A080F}"/>
          </ac:picMkLst>
        </pc:picChg>
      </pc:sldChg>
      <pc:sldChg chg="addSp delSp modSp mod">
        <pc:chgData name="Stephan Naumann" userId="ab5ca9ae-98af-4d82-8e00-943e67a7f206" providerId="ADAL" clId="{957BEA35-ECB2-4938-8C72-7BD93A912488}" dt="2024-10-22T11:32:07.303" v="33" actId="1076"/>
        <pc:sldMkLst>
          <pc:docMk/>
          <pc:sldMk cId="3699762886" sldId="314"/>
        </pc:sldMkLst>
        <pc:spChg chg="del">
          <ac:chgData name="Stephan Naumann" userId="ab5ca9ae-98af-4d82-8e00-943e67a7f206" providerId="ADAL" clId="{957BEA35-ECB2-4938-8C72-7BD93A912488}" dt="2024-10-21T15:03:17.612" v="7" actId="478"/>
          <ac:spMkLst>
            <pc:docMk/>
            <pc:sldMk cId="3699762886" sldId="314"/>
            <ac:spMk id="3" creationId="{3DA43BDC-16B0-4A87-9A4E-87B4FDD4C810}"/>
          </ac:spMkLst>
        </pc:spChg>
        <pc:spChg chg="add del mod">
          <ac:chgData name="Stephan Naumann" userId="ab5ca9ae-98af-4d82-8e00-943e67a7f206" providerId="ADAL" clId="{957BEA35-ECB2-4938-8C72-7BD93A912488}" dt="2024-10-21T15:03:14.411" v="2" actId="478"/>
          <ac:spMkLst>
            <pc:docMk/>
            <pc:sldMk cId="3699762886" sldId="314"/>
            <ac:spMk id="9" creationId="{B1BAFC57-6DA5-056F-CBC5-0EF8B400B278}"/>
          </ac:spMkLst>
        </pc:spChg>
        <pc:graphicFrameChg chg="del">
          <ac:chgData name="Stephan Naumann" userId="ab5ca9ae-98af-4d82-8e00-943e67a7f206" providerId="ADAL" clId="{957BEA35-ECB2-4938-8C72-7BD93A912488}" dt="2024-10-21T15:03:12.355" v="1" actId="478"/>
          <ac:graphicFrameMkLst>
            <pc:docMk/>
            <pc:sldMk cId="3699762886" sldId="314"/>
            <ac:graphicFrameMk id="7" creationId="{8B55CDE4-C58D-40D0-AA98-DC08ACB4E2EB}"/>
          </ac:graphicFrameMkLst>
        </pc:graphicFrameChg>
        <pc:picChg chg="add del mod">
          <ac:chgData name="Stephan Naumann" userId="ab5ca9ae-98af-4d82-8e00-943e67a7f206" providerId="ADAL" clId="{957BEA35-ECB2-4938-8C72-7BD93A912488}" dt="2024-10-22T11:29:09.975" v="21" actId="478"/>
          <ac:picMkLst>
            <pc:docMk/>
            <pc:sldMk cId="3699762886" sldId="314"/>
            <ac:picMk id="4" creationId="{092143D3-49FD-CFD7-1570-C34A860C4903}"/>
          </ac:picMkLst>
        </pc:picChg>
        <pc:picChg chg="del">
          <ac:chgData name="Stephan Naumann" userId="ab5ca9ae-98af-4d82-8e00-943e67a7f206" providerId="ADAL" clId="{957BEA35-ECB2-4938-8C72-7BD93A912488}" dt="2024-10-21T15:03:14.915" v="3" actId="478"/>
          <ac:picMkLst>
            <pc:docMk/>
            <pc:sldMk cId="3699762886" sldId="314"/>
            <ac:picMk id="5" creationId="{2ABE2565-3382-42BC-AFD9-152909BF3900}"/>
          </ac:picMkLst>
        </pc:picChg>
        <pc:picChg chg="del">
          <ac:chgData name="Stephan Naumann" userId="ab5ca9ae-98af-4d82-8e00-943e67a7f206" providerId="ADAL" clId="{957BEA35-ECB2-4938-8C72-7BD93A912488}" dt="2024-10-21T15:03:15.327" v="4" actId="478"/>
          <ac:picMkLst>
            <pc:docMk/>
            <pc:sldMk cId="3699762886" sldId="314"/>
            <ac:picMk id="6" creationId="{C0FC54C7-589B-4F88-8991-9AF820432451}"/>
          </ac:picMkLst>
        </pc:picChg>
        <pc:picChg chg="add mod">
          <ac:chgData name="Stephan Naumann" userId="ab5ca9ae-98af-4d82-8e00-943e67a7f206" providerId="ADAL" clId="{957BEA35-ECB2-4938-8C72-7BD93A912488}" dt="2024-10-22T11:32:07.303" v="33" actId="1076"/>
          <ac:picMkLst>
            <pc:docMk/>
            <pc:sldMk cId="3699762886" sldId="314"/>
            <ac:picMk id="6" creationId="{F594146A-3095-FF9E-7AFC-DF415838555E}"/>
          </ac:picMkLst>
        </pc:picChg>
        <pc:picChg chg="del">
          <ac:chgData name="Stephan Naumann" userId="ab5ca9ae-98af-4d82-8e00-943e67a7f206" providerId="ADAL" clId="{957BEA35-ECB2-4938-8C72-7BD93A912488}" dt="2024-10-21T15:03:05.178" v="0" actId="478"/>
          <ac:picMkLst>
            <pc:docMk/>
            <pc:sldMk cId="3699762886" sldId="314"/>
            <ac:picMk id="8" creationId="{CACDB9D3-7825-439F-92B5-826BCACAA79C}"/>
          </ac:picMkLst>
        </pc:picChg>
        <pc:picChg chg="del">
          <ac:chgData name="Stephan Naumann" userId="ab5ca9ae-98af-4d82-8e00-943e67a7f206" providerId="ADAL" clId="{957BEA35-ECB2-4938-8C72-7BD93A912488}" dt="2024-10-21T15:03:15.708" v="5" actId="478"/>
          <ac:picMkLst>
            <pc:docMk/>
            <pc:sldMk cId="3699762886" sldId="314"/>
            <ac:picMk id="10" creationId="{01CB71BD-E0A0-408B-895F-328FD8BCF26B}"/>
          </ac:picMkLst>
        </pc:picChg>
        <pc:picChg chg="del">
          <ac:chgData name="Stephan Naumann" userId="ab5ca9ae-98af-4d82-8e00-943e67a7f206" providerId="ADAL" clId="{957BEA35-ECB2-4938-8C72-7BD93A912488}" dt="2024-10-21T15:03:16.075" v="6" actId="478"/>
          <ac:picMkLst>
            <pc:docMk/>
            <pc:sldMk cId="3699762886" sldId="314"/>
            <ac:picMk id="11" creationId="{7C610ED9-1371-4AD8-91DD-9B20BEF2B5C9}"/>
          </ac:picMkLst>
        </pc:picChg>
        <pc:picChg chg="add del mod">
          <ac:chgData name="Stephan Naumann" userId="ab5ca9ae-98af-4d82-8e00-943e67a7f206" providerId="ADAL" clId="{957BEA35-ECB2-4938-8C72-7BD93A912488}" dt="2024-10-21T15:03:21.245" v="9" actId="478"/>
          <ac:picMkLst>
            <pc:docMk/>
            <pc:sldMk cId="3699762886" sldId="314"/>
            <ac:picMk id="13" creationId="{FCDD530F-2C63-CC1F-6F8B-B6704F2D4B2E}"/>
          </ac:picMkLst>
        </pc:picChg>
        <pc:picChg chg="add del mod">
          <ac:chgData name="Stephan Naumann" userId="ab5ca9ae-98af-4d82-8e00-943e67a7f206" providerId="ADAL" clId="{957BEA35-ECB2-4938-8C72-7BD93A912488}" dt="2024-10-22T11:31:55.228" v="29" actId="478"/>
          <ac:picMkLst>
            <pc:docMk/>
            <pc:sldMk cId="3699762886" sldId="314"/>
            <ac:picMk id="15" creationId="{C49FE338-2EA2-2F28-BC50-1A613BD1384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de-DE"/>
          </a:p>
        </p:txBody>
      </p:sp>
      <p:sp>
        <p:nvSpPr>
          <p:cNvPr id="3" name="Datumsplatzhalt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0376C2-0029-4696-AC14-B1B8929E7491}" type="datetimeFigureOut">
              <a:rPr lang="de-DE" smtClean="0"/>
              <a:t>29.10.2024</a:t>
            </a:fld>
            <a:endParaRPr lang="de-DE"/>
          </a:p>
        </p:txBody>
      </p:sp>
      <p:sp>
        <p:nvSpPr>
          <p:cNvPr id="4" name="Folienbildplatzhalt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de-DE"/>
          </a:p>
        </p:txBody>
      </p:sp>
      <p:sp>
        <p:nvSpPr>
          <p:cNvPr id="5" name="Notizenplatzhalt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de-DE"/>
          </a:p>
        </p:txBody>
      </p:sp>
      <p:sp>
        <p:nvSpPr>
          <p:cNvPr id="7" name="Foliennummernplatzhalt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A71D92F-EA59-4A94-8230-8D1411457F46}" type="slidenum">
              <a:rPr lang="de-DE" smtClean="0"/>
              <a:t>‹Nr.›</a:t>
            </a:fld>
            <a:endParaRPr lang="de-DE"/>
          </a:p>
        </p:txBody>
      </p:sp>
    </p:spTree>
    <p:extLst>
      <p:ext uri="{BB962C8B-B14F-4D97-AF65-F5344CB8AC3E}">
        <p14:creationId xmlns:p14="http://schemas.microsoft.com/office/powerpoint/2010/main" val="4100354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1</a:t>
            </a:fld>
            <a:endParaRPr lang="de-DE"/>
          </a:p>
        </p:txBody>
      </p:sp>
    </p:spTree>
    <p:extLst>
      <p:ext uri="{BB962C8B-B14F-4D97-AF65-F5344CB8AC3E}">
        <p14:creationId xmlns:p14="http://schemas.microsoft.com/office/powerpoint/2010/main" val="3176434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Wenn Anna die Tomaten gegessen hat, landet die Plastikverpackung im Müll und für Anna ist die Sache damit erledigt. </a:t>
            </a:r>
          </a:p>
        </p:txBody>
      </p:sp>
      <p:sp>
        <p:nvSpPr>
          <p:cNvPr id="4" name="Foliennummernplatzhalter 3"/>
          <p:cNvSpPr>
            <a:spLocks noGrp="1"/>
          </p:cNvSpPr>
          <p:nvPr>
            <p:ph type="sldNum" sz="quarter" idx="5"/>
          </p:nvPr>
        </p:nvSpPr>
        <p:spPr/>
        <p:txBody>
          <a:bodyPr/>
          <a:lstStyle/>
          <a:p>
            <a:fld id="{AA71D92F-EA59-4A94-8230-8D1411457F46}" type="slidenum">
              <a:rPr lang="de-DE" smtClean="0"/>
              <a:t>10</a:t>
            </a:fld>
            <a:endParaRPr lang="de-DE"/>
          </a:p>
        </p:txBody>
      </p:sp>
    </p:spTree>
    <p:extLst>
      <p:ext uri="{BB962C8B-B14F-4D97-AF65-F5344CB8AC3E}">
        <p14:creationId xmlns:p14="http://schemas.microsoft.com/office/powerpoint/2010/main" val="4240489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Anna nicht weiß: Viel von dem Plastik wird nicht wiederverwendet, sondern landet irgendwo in der Umwelt. </a:t>
            </a:r>
          </a:p>
        </p:txBody>
      </p:sp>
      <p:sp>
        <p:nvSpPr>
          <p:cNvPr id="4" name="Foliennummernplatzhalter 3"/>
          <p:cNvSpPr>
            <a:spLocks noGrp="1"/>
          </p:cNvSpPr>
          <p:nvPr>
            <p:ph type="sldNum" sz="quarter" idx="5"/>
          </p:nvPr>
        </p:nvSpPr>
        <p:spPr/>
        <p:txBody>
          <a:bodyPr/>
          <a:lstStyle/>
          <a:p>
            <a:fld id="{AA71D92F-EA59-4A94-8230-8D1411457F46}" type="slidenum">
              <a:rPr lang="de-DE" smtClean="0"/>
              <a:t>11</a:t>
            </a:fld>
            <a:endParaRPr lang="de-DE"/>
          </a:p>
        </p:txBody>
      </p:sp>
    </p:spTree>
    <p:extLst>
      <p:ext uri="{BB962C8B-B14F-4D97-AF65-F5344CB8AC3E}">
        <p14:creationId xmlns:p14="http://schemas.microsoft.com/office/powerpoint/2010/main" val="782377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gelangt über die Flüsse schließlich ins Meer und verteilt sich über die ganze Welt.</a:t>
            </a:r>
          </a:p>
        </p:txBody>
      </p:sp>
      <p:sp>
        <p:nvSpPr>
          <p:cNvPr id="4" name="Foliennummernplatzhalter 3"/>
          <p:cNvSpPr>
            <a:spLocks noGrp="1"/>
          </p:cNvSpPr>
          <p:nvPr>
            <p:ph type="sldNum" sz="quarter" idx="5"/>
          </p:nvPr>
        </p:nvSpPr>
        <p:spPr/>
        <p:txBody>
          <a:bodyPr/>
          <a:lstStyle/>
          <a:p>
            <a:fld id="{AA71D92F-EA59-4A94-8230-8D1411457F46}" type="slidenum">
              <a:rPr lang="de-DE" smtClean="0"/>
              <a:t>12</a:t>
            </a:fld>
            <a:endParaRPr lang="de-DE"/>
          </a:p>
        </p:txBody>
      </p:sp>
    </p:spTree>
    <p:extLst>
      <p:ext uri="{BB962C8B-B14F-4D97-AF65-F5344CB8AC3E}">
        <p14:creationId xmlns:p14="http://schemas.microsoft.com/office/powerpoint/2010/main" val="2620584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 der Zeit wird es zu Mikroplastik: das sind winzige Plastikteilchen, die so klein sind, dass man sie nur unter dem Mikroskop sehen kann. Die Wissenschaft ist sich mittlerweile ziemlich sicher, dass diese Teilchen ungesund sind und vielleicht sogar Krebs verursachen. In jedem Fall sind viele Menschen besorgt.</a:t>
            </a:r>
          </a:p>
        </p:txBody>
      </p:sp>
      <p:sp>
        <p:nvSpPr>
          <p:cNvPr id="4" name="Foliennummernplatzhalter 3"/>
          <p:cNvSpPr>
            <a:spLocks noGrp="1"/>
          </p:cNvSpPr>
          <p:nvPr>
            <p:ph type="sldNum" sz="quarter" idx="5"/>
          </p:nvPr>
        </p:nvSpPr>
        <p:spPr/>
        <p:txBody>
          <a:bodyPr/>
          <a:lstStyle/>
          <a:p>
            <a:fld id="{AA71D92F-EA59-4A94-8230-8D1411457F46}" type="slidenum">
              <a:rPr lang="de-DE" smtClean="0"/>
              <a:t>13</a:t>
            </a:fld>
            <a:endParaRPr lang="de-DE"/>
          </a:p>
        </p:txBody>
      </p:sp>
    </p:spTree>
    <p:extLst>
      <p:ext uri="{BB962C8B-B14F-4D97-AF65-F5344CB8AC3E}">
        <p14:creationId xmlns:p14="http://schemas.microsoft.com/office/powerpoint/2010/main" val="1225204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Denn nicht alles Mikroplastik bleibt im Meer. Fische halten das Mikroplastik für Futter und fressen die kleinen Plastikteilchen. </a:t>
            </a:r>
          </a:p>
        </p:txBody>
      </p:sp>
      <p:sp>
        <p:nvSpPr>
          <p:cNvPr id="4" name="Foliennummernplatzhalter 3"/>
          <p:cNvSpPr>
            <a:spLocks noGrp="1"/>
          </p:cNvSpPr>
          <p:nvPr>
            <p:ph type="sldNum" sz="quarter" idx="5"/>
          </p:nvPr>
        </p:nvSpPr>
        <p:spPr/>
        <p:txBody>
          <a:bodyPr/>
          <a:lstStyle/>
          <a:p>
            <a:fld id="{AA71D92F-EA59-4A94-8230-8D1411457F46}" type="slidenum">
              <a:rPr lang="de-DE" smtClean="0"/>
              <a:t>14</a:t>
            </a:fld>
            <a:endParaRPr lang="de-DE"/>
          </a:p>
        </p:txBody>
      </p:sp>
    </p:spTree>
    <p:extLst>
      <p:ext uri="{BB962C8B-B14F-4D97-AF65-F5344CB8AC3E}">
        <p14:creationId xmlns:p14="http://schemas.microsoft.com/office/powerpoint/2010/main" val="3760249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Auf dem Weg kommt das Mikroplastik in die Nahrung, die die Menschen in Europa zu sich nehmen.  Zum Beispiel als Sushi, Rollmops oder Backfisch.</a:t>
            </a:r>
          </a:p>
        </p:txBody>
      </p:sp>
      <p:sp>
        <p:nvSpPr>
          <p:cNvPr id="4" name="Foliennummernplatzhalter 3"/>
          <p:cNvSpPr>
            <a:spLocks noGrp="1"/>
          </p:cNvSpPr>
          <p:nvPr>
            <p:ph type="sldNum" sz="quarter" idx="5"/>
          </p:nvPr>
        </p:nvSpPr>
        <p:spPr/>
        <p:txBody>
          <a:bodyPr/>
          <a:lstStyle/>
          <a:p>
            <a:fld id="{AA71D92F-EA59-4A94-8230-8D1411457F46}" type="slidenum">
              <a:rPr lang="de-DE" smtClean="0"/>
              <a:t>15</a:t>
            </a:fld>
            <a:endParaRPr lang="de-DE"/>
          </a:p>
        </p:txBody>
      </p:sp>
    </p:spTree>
    <p:extLst>
      <p:ext uri="{BB962C8B-B14F-4D97-AF65-F5344CB8AC3E}">
        <p14:creationId xmlns:p14="http://schemas.microsoft.com/office/powerpoint/2010/main" val="161781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gute Portion davon ist heute bei Anna auf dem Teller gelandet. Gerade isst sie ein knuspriges Fischstäbchen, während sie nach der Arbeit eine Doku zu Plastikmüll schaut. Als sie sieht, was alles in ihrem Essen ist, fängt sie an, sich zu ekeln. Aber sie fragt sich auch, warum niemand etwas tut. Deshalb fasst sie einen Entschluss.</a:t>
            </a:r>
          </a:p>
        </p:txBody>
      </p:sp>
      <p:sp>
        <p:nvSpPr>
          <p:cNvPr id="4" name="Foliennummernplatzhalter 3"/>
          <p:cNvSpPr>
            <a:spLocks noGrp="1"/>
          </p:cNvSpPr>
          <p:nvPr>
            <p:ph type="sldNum" sz="quarter" idx="5"/>
          </p:nvPr>
        </p:nvSpPr>
        <p:spPr/>
        <p:txBody>
          <a:bodyPr/>
          <a:lstStyle/>
          <a:p>
            <a:fld id="{AA71D92F-EA59-4A94-8230-8D1411457F46}" type="slidenum">
              <a:rPr lang="de-DE" smtClean="0"/>
              <a:t>16</a:t>
            </a:fld>
            <a:endParaRPr lang="de-DE"/>
          </a:p>
        </p:txBody>
      </p:sp>
    </p:spTree>
    <p:extLst>
      <p:ext uri="{BB962C8B-B14F-4D97-AF65-F5344CB8AC3E}">
        <p14:creationId xmlns:p14="http://schemas.microsoft.com/office/powerpoint/2010/main" val="1125118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schreibt einen Brief an die Bundesregierung in Berlin und fordert, dass etwas gegen das Mikroplastik getan wird.</a:t>
            </a:r>
          </a:p>
        </p:txBody>
      </p:sp>
      <p:sp>
        <p:nvSpPr>
          <p:cNvPr id="4" name="Foliennummernplatzhalter 3"/>
          <p:cNvSpPr>
            <a:spLocks noGrp="1"/>
          </p:cNvSpPr>
          <p:nvPr>
            <p:ph type="sldNum" sz="quarter" idx="5"/>
          </p:nvPr>
        </p:nvSpPr>
        <p:spPr/>
        <p:txBody>
          <a:bodyPr/>
          <a:lstStyle/>
          <a:p>
            <a:fld id="{AA71D92F-EA59-4A94-8230-8D1411457F46}" type="slidenum">
              <a:rPr lang="de-DE" smtClean="0"/>
              <a:t>17</a:t>
            </a:fld>
            <a:endParaRPr lang="de-DE"/>
          </a:p>
        </p:txBody>
      </p:sp>
    </p:spTree>
    <p:extLst>
      <p:ext uri="{BB962C8B-B14F-4D97-AF65-F5344CB8AC3E}">
        <p14:creationId xmlns:p14="http://schemas.microsoft.com/office/powerpoint/2010/main" val="166942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Brief landet zusammen mit tausenden anderen Briefen beim Umweltministerium in Berlin. Die Ministerin findet Annas Forderung wichtig. Sie meint aber auch, dass Deutschland allein keine Lösung finden kann. Schließlich kommt das Plastik nicht nur aus Deutschland, sondern aus vielen verschiedenen Ländern.</a:t>
            </a:r>
          </a:p>
        </p:txBody>
      </p:sp>
      <p:sp>
        <p:nvSpPr>
          <p:cNvPr id="4" name="Foliennummernplatzhalter 3"/>
          <p:cNvSpPr>
            <a:spLocks noGrp="1"/>
          </p:cNvSpPr>
          <p:nvPr>
            <p:ph type="sldNum" sz="quarter" idx="5"/>
          </p:nvPr>
        </p:nvSpPr>
        <p:spPr/>
        <p:txBody>
          <a:bodyPr/>
          <a:lstStyle/>
          <a:p>
            <a:fld id="{AA71D92F-EA59-4A94-8230-8D1411457F46}" type="slidenum">
              <a:rPr lang="de-DE" smtClean="0"/>
              <a:t>18</a:t>
            </a:fld>
            <a:endParaRPr lang="de-DE"/>
          </a:p>
        </p:txBody>
      </p:sp>
    </p:spTree>
    <p:extLst>
      <p:ext uri="{BB962C8B-B14F-4D97-AF65-F5344CB8AC3E}">
        <p14:creationId xmlns:p14="http://schemas.microsoft.com/office/powerpoint/2010/main" val="3261411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bekommt eine Antwort auf den Brief. Darin steht, dass die Umweltminister*innen überall in Europa Probleme mit Mikroplastik in ihren Ländern haben. Aber egal ob in Paris, Rom oder Prag: Alle Umweltminister*innen sagen, dass man das Problem nur gemeinsam lösen kann. Deshalb müsste bei der Europäischen Union – kurz EU – in Brüssel eine Lösung gefunden werden. Dort arbeiten die 27 Mitgliedsländer der EU zusammen, um gemeinsam Gesetze zu beschließen.</a:t>
            </a:r>
          </a:p>
        </p:txBody>
      </p:sp>
      <p:sp>
        <p:nvSpPr>
          <p:cNvPr id="4" name="Foliennummernplatzhalter 3"/>
          <p:cNvSpPr>
            <a:spLocks noGrp="1"/>
          </p:cNvSpPr>
          <p:nvPr>
            <p:ph type="sldNum" sz="quarter" idx="5"/>
          </p:nvPr>
        </p:nvSpPr>
        <p:spPr/>
        <p:txBody>
          <a:bodyPr/>
          <a:lstStyle/>
          <a:p>
            <a:fld id="{AA71D92F-EA59-4A94-8230-8D1411457F46}" type="slidenum">
              <a:rPr lang="de-DE" smtClean="0"/>
              <a:t>19</a:t>
            </a:fld>
            <a:endParaRPr lang="de-DE"/>
          </a:p>
        </p:txBody>
      </p:sp>
    </p:spTree>
    <p:extLst>
      <p:ext uri="{BB962C8B-B14F-4D97-AF65-F5344CB8AC3E}">
        <p14:creationId xmlns:p14="http://schemas.microsoft.com/office/powerpoint/2010/main" val="407567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en-US" b="0" dirty="0"/>
              <a:t>Was </a:t>
            </a:r>
            <a:r>
              <a:rPr lang="en-US" b="0" dirty="0" err="1"/>
              <a:t>ist</a:t>
            </a:r>
            <a:r>
              <a:rPr lang="en-US" b="0" dirty="0"/>
              <a:t> </a:t>
            </a:r>
            <a:r>
              <a:rPr lang="en-US" b="0" dirty="0" err="1"/>
              <a:t>ein</a:t>
            </a:r>
            <a:r>
              <a:rPr lang="en-US" b="0" dirty="0"/>
              <a:t> </a:t>
            </a:r>
            <a:r>
              <a:rPr lang="en-US" b="0" dirty="0" err="1"/>
              <a:t>Planspiel</a:t>
            </a:r>
            <a:r>
              <a:rPr lang="en-US" b="0" dirty="0"/>
              <a:t>? </a:t>
            </a:r>
          </a:p>
          <a:p>
            <a:pPr marL="232943" indent="-232943" defTabSz="931774">
              <a:buFontTx/>
              <a:buAutoNum type="arabicPeriod"/>
              <a:defRPr/>
            </a:pPr>
            <a:r>
              <a:rPr lang="en-US" b="0" dirty="0" err="1"/>
              <a:t>Ihr</a:t>
            </a:r>
            <a:r>
              <a:rPr lang="en-US" b="0" dirty="0"/>
              <a:t> </a:t>
            </a:r>
            <a:r>
              <a:rPr lang="en-US" b="0" dirty="0" err="1"/>
              <a:t>übernehmt</a:t>
            </a:r>
            <a:r>
              <a:rPr lang="en-US" b="0" dirty="0"/>
              <a:t> </a:t>
            </a:r>
            <a:r>
              <a:rPr lang="en-US" b="0" dirty="0" err="1"/>
              <a:t>eine</a:t>
            </a:r>
            <a:r>
              <a:rPr lang="en-US" b="0" dirty="0"/>
              <a:t> Rolle und </a:t>
            </a:r>
            <a:r>
              <a:rPr lang="en-US" b="0" dirty="0" err="1"/>
              <a:t>spielt</a:t>
            </a:r>
            <a:r>
              <a:rPr lang="en-US" b="0" dirty="0"/>
              <a:t> </a:t>
            </a:r>
            <a:r>
              <a:rPr lang="en-US" b="0" dirty="0" err="1"/>
              <a:t>eine</a:t>
            </a:r>
            <a:r>
              <a:rPr lang="en-US" b="0" dirty="0"/>
              <a:t> </a:t>
            </a:r>
            <a:r>
              <a:rPr lang="en-US" b="0" dirty="0" err="1"/>
              <a:t>andere</a:t>
            </a:r>
            <a:r>
              <a:rPr lang="en-US" b="0" dirty="0"/>
              <a:t> Person – </a:t>
            </a:r>
            <a:r>
              <a:rPr lang="en-US" b="0" dirty="0" err="1"/>
              <a:t>aus</a:t>
            </a:r>
            <a:r>
              <a:rPr lang="en-US" b="0" dirty="0"/>
              <a:t> </a:t>
            </a:r>
            <a:r>
              <a:rPr lang="en-US" b="0" dirty="0" err="1"/>
              <a:t>einem</a:t>
            </a:r>
            <a:r>
              <a:rPr lang="en-US" b="0" dirty="0"/>
              <a:t> </a:t>
            </a:r>
            <a:r>
              <a:rPr lang="en-US" b="0" dirty="0" err="1"/>
              <a:t>anderen</a:t>
            </a:r>
            <a:r>
              <a:rPr lang="en-US" b="0" dirty="0"/>
              <a:t> Land, </a:t>
            </a:r>
            <a:r>
              <a:rPr lang="en-US" b="0" dirty="0" err="1"/>
              <a:t>mit</a:t>
            </a:r>
            <a:r>
              <a:rPr lang="en-US" b="0" dirty="0"/>
              <a:t> </a:t>
            </a:r>
            <a:r>
              <a:rPr lang="en-US" b="0" dirty="0" err="1"/>
              <a:t>einer</a:t>
            </a:r>
            <a:r>
              <a:rPr lang="en-US" b="0" dirty="0"/>
              <a:t> </a:t>
            </a:r>
            <a:r>
              <a:rPr lang="en-US" b="0" dirty="0" err="1"/>
              <a:t>anderen</a:t>
            </a:r>
            <a:r>
              <a:rPr lang="en-US" b="0" dirty="0"/>
              <a:t> </a:t>
            </a:r>
            <a:r>
              <a:rPr lang="en-US" b="0" dirty="0" err="1"/>
              <a:t>Meinung</a:t>
            </a:r>
            <a:r>
              <a:rPr lang="en-US" b="0" dirty="0"/>
              <a:t>. </a:t>
            </a:r>
            <a:r>
              <a:rPr lang="en-US" b="0" dirty="0" err="1"/>
              <a:t>Lasst</a:t>
            </a:r>
            <a:r>
              <a:rPr lang="en-US" b="0" dirty="0"/>
              <a:t> </a:t>
            </a:r>
            <a:r>
              <a:rPr lang="en-US" b="0" dirty="0" err="1"/>
              <a:t>euch</a:t>
            </a:r>
            <a:r>
              <a:rPr lang="en-US" b="0" dirty="0"/>
              <a:t> </a:t>
            </a:r>
            <a:r>
              <a:rPr lang="en-US" b="0" dirty="0" err="1"/>
              <a:t>darauf</a:t>
            </a:r>
            <a:r>
              <a:rPr lang="en-US" b="0" dirty="0"/>
              <a:t> </a:t>
            </a:r>
            <a:r>
              <a:rPr lang="en-US" b="0" dirty="0" err="1"/>
              <a:t>ein</a:t>
            </a:r>
            <a:r>
              <a:rPr lang="en-US" b="0" dirty="0"/>
              <a:t>, </a:t>
            </a:r>
            <a:r>
              <a:rPr lang="en-US" b="0" dirty="0" err="1"/>
              <a:t>versucht</a:t>
            </a:r>
            <a:r>
              <a:rPr lang="en-US" b="0" dirty="0"/>
              <a:t>, </a:t>
            </a:r>
            <a:r>
              <a:rPr lang="en-US" b="0" dirty="0" err="1"/>
              <a:t>diese</a:t>
            </a:r>
            <a:r>
              <a:rPr lang="en-US" b="0" dirty="0"/>
              <a:t> Person </a:t>
            </a:r>
            <a:r>
              <a:rPr lang="en-US" b="0" dirty="0" err="1"/>
              <a:t>glaubwürdig</a:t>
            </a:r>
            <a:r>
              <a:rPr lang="en-US" b="0" dirty="0"/>
              <a:t> </a:t>
            </a:r>
            <a:r>
              <a:rPr lang="en-US" b="0" dirty="0" err="1"/>
              <a:t>zu</a:t>
            </a:r>
            <a:r>
              <a:rPr lang="en-US" b="0" dirty="0"/>
              <a:t> </a:t>
            </a:r>
            <a:r>
              <a:rPr lang="en-US" b="0" dirty="0" err="1"/>
              <a:t>spielen</a:t>
            </a:r>
            <a:r>
              <a:rPr lang="en-US" b="0" dirty="0"/>
              <a:t>!</a:t>
            </a:r>
          </a:p>
          <a:p>
            <a:pPr marL="232943" indent="-232943" defTabSz="931774">
              <a:buFontTx/>
              <a:buAutoNum type="arabicPeriod"/>
              <a:defRPr/>
            </a:pPr>
            <a:r>
              <a:rPr lang="en-US" b="0" dirty="0" err="1"/>
              <a:t>Ihr</a:t>
            </a:r>
            <a:r>
              <a:rPr lang="en-US" b="0" dirty="0"/>
              <a:t> </a:t>
            </a:r>
            <a:r>
              <a:rPr lang="en-US" b="0" dirty="0" err="1"/>
              <a:t>seid</a:t>
            </a:r>
            <a:r>
              <a:rPr lang="en-US" b="0" dirty="0"/>
              <a:t> </a:t>
            </a:r>
            <a:r>
              <a:rPr lang="en-US" b="0" dirty="0" err="1"/>
              <a:t>Politker</a:t>
            </a:r>
            <a:r>
              <a:rPr lang="en-US" b="0" dirty="0"/>
              <a:t>*</a:t>
            </a:r>
            <a:r>
              <a:rPr lang="en-US" b="0" dirty="0" err="1"/>
              <a:t>innen</a:t>
            </a:r>
            <a:r>
              <a:rPr lang="en-US" b="0" dirty="0"/>
              <a:t> und </a:t>
            </a:r>
            <a:r>
              <a:rPr lang="en-US" b="0" dirty="0" err="1"/>
              <a:t>diskutiert</a:t>
            </a:r>
            <a:r>
              <a:rPr lang="en-US" b="0" dirty="0"/>
              <a:t> </a:t>
            </a:r>
            <a:r>
              <a:rPr lang="en-US" b="0" dirty="0" err="1"/>
              <a:t>über</a:t>
            </a:r>
            <a:r>
              <a:rPr lang="en-US" b="0" dirty="0"/>
              <a:t> </a:t>
            </a:r>
            <a:r>
              <a:rPr lang="en-US" b="0" dirty="0" err="1"/>
              <a:t>ein</a:t>
            </a:r>
            <a:r>
              <a:rPr lang="en-US" b="0" dirty="0"/>
              <a:t> </a:t>
            </a:r>
            <a:r>
              <a:rPr lang="en-US" b="0" dirty="0" err="1"/>
              <a:t>neues</a:t>
            </a:r>
            <a:r>
              <a:rPr lang="en-US" b="0" dirty="0"/>
              <a:t> </a:t>
            </a:r>
            <a:r>
              <a:rPr lang="en-US" b="0" dirty="0" err="1"/>
              <a:t>Gesetz</a:t>
            </a:r>
            <a:r>
              <a:rPr lang="en-US" b="0" dirty="0"/>
              <a:t> </a:t>
            </a:r>
            <a:r>
              <a:rPr lang="en-US" b="0" dirty="0" err="1"/>
              <a:t>für</a:t>
            </a:r>
            <a:r>
              <a:rPr lang="en-US" b="0" dirty="0"/>
              <a:t> die </a:t>
            </a:r>
            <a:r>
              <a:rPr lang="en-US" b="0" dirty="0" err="1"/>
              <a:t>ganze</a:t>
            </a:r>
            <a:r>
              <a:rPr lang="en-US" b="0" dirty="0"/>
              <a:t> EU. </a:t>
            </a:r>
          </a:p>
          <a:p>
            <a:pPr marL="232943" indent="-232943" defTabSz="931774">
              <a:buFontTx/>
              <a:buAutoNum type="arabicPeriod"/>
              <a:defRPr/>
            </a:pPr>
            <a:r>
              <a:rPr lang="en-US" b="0" dirty="0" err="1"/>
              <a:t>Ihr</a:t>
            </a:r>
            <a:r>
              <a:rPr lang="en-US" b="0" dirty="0"/>
              <a:t> </a:t>
            </a:r>
            <a:r>
              <a:rPr lang="en-US" b="0" dirty="0" err="1"/>
              <a:t>befindet</a:t>
            </a:r>
            <a:r>
              <a:rPr lang="en-US" b="0" dirty="0"/>
              <a:t> </a:t>
            </a:r>
            <a:r>
              <a:rPr lang="en-US" b="0" dirty="0" err="1"/>
              <a:t>euch</a:t>
            </a:r>
            <a:r>
              <a:rPr lang="en-US" b="0" dirty="0"/>
              <a:t> </a:t>
            </a:r>
            <a:r>
              <a:rPr lang="en-US" b="0" dirty="0" err="1"/>
              <a:t>im</a:t>
            </a:r>
            <a:r>
              <a:rPr lang="en-US" b="0" dirty="0"/>
              <a:t> </a:t>
            </a:r>
            <a:r>
              <a:rPr lang="en-US" b="0" dirty="0" err="1"/>
              <a:t>Europäischen</a:t>
            </a:r>
            <a:r>
              <a:rPr lang="en-US" b="0" dirty="0"/>
              <a:t> </a:t>
            </a:r>
            <a:r>
              <a:rPr lang="en-US" b="0" dirty="0" err="1"/>
              <a:t>Parlament</a:t>
            </a:r>
            <a:r>
              <a:rPr lang="en-US" b="0" dirty="0"/>
              <a:t> und es </a:t>
            </a:r>
            <a:r>
              <a:rPr lang="en-US" b="0" dirty="0" err="1"/>
              <a:t>gelten</a:t>
            </a:r>
            <a:r>
              <a:rPr lang="en-US" b="0" dirty="0"/>
              <a:t> </a:t>
            </a:r>
            <a:r>
              <a:rPr lang="en-US" b="0" dirty="0" err="1"/>
              <a:t>bestimmte</a:t>
            </a:r>
            <a:r>
              <a:rPr lang="en-US" b="0" dirty="0"/>
              <a:t> </a:t>
            </a:r>
            <a:r>
              <a:rPr lang="en-US" b="0" dirty="0" err="1"/>
              <a:t>Spielregeln</a:t>
            </a:r>
            <a:r>
              <a:rPr lang="en-US" b="0" dirty="0"/>
              <a:t>. </a:t>
            </a:r>
            <a:r>
              <a:rPr lang="en-US" b="0" dirty="0" err="1"/>
              <a:t>Haltet</a:t>
            </a:r>
            <a:r>
              <a:rPr lang="en-US" b="0" dirty="0"/>
              <a:t> </a:t>
            </a:r>
            <a:r>
              <a:rPr lang="en-US" b="0" dirty="0" err="1"/>
              <a:t>euch</a:t>
            </a:r>
            <a:r>
              <a:rPr lang="en-US" b="0" dirty="0"/>
              <a:t> an </a:t>
            </a:r>
            <a:r>
              <a:rPr lang="en-US" b="0" dirty="0" err="1"/>
              <a:t>diese</a:t>
            </a:r>
            <a:r>
              <a:rPr lang="en-US" b="0" dirty="0"/>
              <a:t> </a:t>
            </a:r>
            <a:r>
              <a:rPr lang="en-US" b="0" dirty="0" err="1"/>
              <a:t>Regeln</a:t>
            </a:r>
            <a:r>
              <a:rPr lang="en-US" b="0" dirty="0"/>
              <a:t>!</a:t>
            </a:r>
          </a:p>
          <a:p>
            <a:pPr marL="232943" indent="-232943" defTabSz="931774">
              <a:buFontTx/>
              <a:buAutoNum type="arabicPeriod"/>
              <a:defRPr/>
            </a:pPr>
            <a:endParaRPr lang="en-US" b="0" dirty="0"/>
          </a:p>
          <a:p>
            <a:pPr defTabSz="931774">
              <a:defRPr/>
            </a:pPr>
            <a:r>
              <a:rPr lang="en-US" b="0" dirty="0" err="1"/>
              <a:t>Worum</a:t>
            </a:r>
            <a:r>
              <a:rPr lang="en-US" b="0" dirty="0"/>
              <a:t> es </a:t>
            </a:r>
            <a:r>
              <a:rPr lang="en-US" b="0" dirty="0" err="1"/>
              <a:t>genau</a:t>
            </a:r>
            <a:r>
              <a:rPr lang="en-US" b="0" dirty="0"/>
              <a:t> </a:t>
            </a:r>
            <a:r>
              <a:rPr lang="en-US" b="0" dirty="0" err="1"/>
              <a:t>geht</a:t>
            </a:r>
            <a:r>
              <a:rPr lang="en-US" b="0" dirty="0"/>
              <a:t>, </a:t>
            </a:r>
            <a:r>
              <a:rPr lang="en-US" b="0" dirty="0" err="1"/>
              <a:t>erzählt</a:t>
            </a:r>
            <a:r>
              <a:rPr lang="en-US" b="0" dirty="0"/>
              <a:t> die </a:t>
            </a:r>
            <a:r>
              <a:rPr lang="en-US" b="0" dirty="0" err="1"/>
              <a:t>folgende</a:t>
            </a:r>
            <a:r>
              <a:rPr lang="en-US" b="0" dirty="0"/>
              <a:t> </a:t>
            </a:r>
            <a:r>
              <a:rPr lang="en-US" b="0" dirty="0" err="1"/>
              <a:t>Geschichte</a:t>
            </a:r>
            <a:r>
              <a:rPr lang="de-DE" b="0" dirty="0"/>
              <a:t>.</a:t>
            </a:r>
            <a:endParaRPr lang="en-US" b="0" dirty="0"/>
          </a:p>
        </p:txBody>
      </p:sp>
      <p:sp>
        <p:nvSpPr>
          <p:cNvPr id="4" name="Foliennummernplatzhalter 3"/>
          <p:cNvSpPr>
            <a:spLocks noGrp="1"/>
          </p:cNvSpPr>
          <p:nvPr>
            <p:ph type="sldNum" sz="quarter" idx="5"/>
          </p:nvPr>
        </p:nvSpPr>
        <p:spPr/>
        <p:txBody>
          <a:bodyPr/>
          <a:lstStyle/>
          <a:p>
            <a:fld id="{AA71D92F-EA59-4A94-8230-8D1411457F46}" type="slidenum">
              <a:rPr lang="de-DE" smtClean="0"/>
              <a:t>2</a:t>
            </a:fld>
            <a:endParaRPr lang="de-DE"/>
          </a:p>
        </p:txBody>
      </p:sp>
    </p:spTree>
    <p:extLst>
      <p:ext uri="{BB962C8B-B14F-4D97-AF65-F5344CB8AC3E}">
        <p14:creationId xmlns:p14="http://schemas.microsoft.com/office/powerpoint/2010/main" val="3215272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reicht das nicht als Antwort. Sie steigt kurzerhand in den Zug und fährt nach Brüssel. Auf dem Weg dorthin liest sie sich schnell noch einen Ratgeber durch, wie in Brüssel Gesetze gemacht werden. </a:t>
            </a:r>
          </a:p>
        </p:txBody>
      </p:sp>
      <p:sp>
        <p:nvSpPr>
          <p:cNvPr id="4" name="Foliennummernplatzhalter 3"/>
          <p:cNvSpPr>
            <a:spLocks noGrp="1"/>
          </p:cNvSpPr>
          <p:nvPr>
            <p:ph type="sldNum" sz="quarter" idx="5"/>
          </p:nvPr>
        </p:nvSpPr>
        <p:spPr/>
        <p:txBody>
          <a:bodyPr/>
          <a:lstStyle/>
          <a:p>
            <a:fld id="{AA71D92F-EA59-4A94-8230-8D1411457F46}" type="slidenum">
              <a:rPr lang="de-DE" smtClean="0"/>
              <a:t>20</a:t>
            </a:fld>
            <a:endParaRPr lang="de-DE"/>
          </a:p>
        </p:txBody>
      </p:sp>
    </p:spTree>
    <p:extLst>
      <p:ext uri="{BB962C8B-B14F-4D97-AF65-F5344CB8AC3E}">
        <p14:creationId xmlns:p14="http://schemas.microsoft.com/office/powerpoint/2010/main" val="3309156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Dabei lernt sie, dass drei verschiedene EU-Institutionen zuständig sind. Die Europäische Kommission, der Rat der EU und das Europäische Parlament. </a:t>
            </a:r>
          </a:p>
        </p:txBody>
      </p:sp>
      <p:sp>
        <p:nvSpPr>
          <p:cNvPr id="4" name="Foliennummernplatzhalter 3"/>
          <p:cNvSpPr>
            <a:spLocks noGrp="1"/>
          </p:cNvSpPr>
          <p:nvPr>
            <p:ph type="sldNum" sz="quarter" idx="5"/>
          </p:nvPr>
        </p:nvSpPr>
        <p:spPr/>
        <p:txBody>
          <a:bodyPr/>
          <a:lstStyle/>
          <a:p>
            <a:fld id="{AA71D92F-EA59-4A94-8230-8D1411457F46}" type="slidenum">
              <a:rPr lang="de-DE" smtClean="0"/>
              <a:t>21</a:t>
            </a:fld>
            <a:endParaRPr lang="de-DE"/>
          </a:p>
        </p:txBody>
      </p:sp>
    </p:spTree>
    <p:extLst>
      <p:ext uri="{BB962C8B-B14F-4D97-AF65-F5344CB8AC3E}">
        <p14:creationId xmlns:p14="http://schemas.microsoft.com/office/powerpoint/2010/main" val="3605981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Die Europäische Kommission, lernt Anna, besteht aus 27 Kommissar*innen – aus jedem Land eine*r. Sie machen Vorschläge für neue Gesetze. Deshalb fährt Anna als erstes dorthin.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22</a:t>
            </a:fld>
            <a:endParaRPr lang="de-DE"/>
          </a:p>
        </p:txBody>
      </p:sp>
    </p:spTree>
    <p:extLst>
      <p:ext uri="{BB962C8B-B14F-4D97-AF65-F5344CB8AC3E}">
        <p14:creationId xmlns:p14="http://schemas.microsoft.com/office/powerpoint/2010/main" val="265237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Endlich im Gebäude angekommen, kriegt sie die letzten Minuten einer Pressekonferenz mit. Alle sind still und hören einer Frau zu, die eine Rede hält. „Wer ist das denn?“ fragt Anna einen Mann, der neben ihr steht. „Kennst du die nicht?“ fragt er. „Das ist Ursula von der Leyen, die Kommissionspräsidentin. Die ist die Chefin von dem ganzen Laden hier.“</a:t>
            </a:r>
          </a:p>
        </p:txBody>
      </p:sp>
      <p:sp>
        <p:nvSpPr>
          <p:cNvPr id="4" name="Foliennummernplatzhalter 3"/>
          <p:cNvSpPr>
            <a:spLocks noGrp="1"/>
          </p:cNvSpPr>
          <p:nvPr>
            <p:ph type="sldNum" sz="quarter" idx="5"/>
          </p:nvPr>
        </p:nvSpPr>
        <p:spPr/>
        <p:txBody>
          <a:bodyPr/>
          <a:lstStyle/>
          <a:p>
            <a:fld id="{AA71D92F-EA59-4A94-8230-8D1411457F46}" type="slidenum">
              <a:rPr lang="de-DE" smtClean="0"/>
              <a:t>23</a:t>
            </a:fld>
            <a:endParaRPr lang="de-DE"/>
          </a:p>
        </p:txBody>
      </p:sp>
    </p:spTree>
    <p:extLst>
      <p:ext uri="{BB962C8B-B14F-4D97-AF65-F5344CB8AC3E}">
        <p14:creationId xmlns:p14="http://schemas.microsoft.com/office/powerpoint/2010/main" val="972772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dem Ende der Rede macht sie sich auf die Suche nach jemandem, mit dem sie über das Plastikproblem reden kann. In der Lobby trifft sie zufällig auf </a:t>
            </a:r>
            <a:r>
              <a:rPr lang="de-DE" dirty="0" err="1"/>
              <a:t>Jesika</a:t>
            </a:r>
            <a:r>
              <a:rPr lang="de-DE" dirty="0"/>
              <a:t> </a:t>
            </a:r>
            <a:r>
              <a:rPr lang="de-DE" dirty="0" err="1"/>
              <a:t>Roswall</a:t>
            </a:r>
            <a:r>
              <a:rPr lang="de-DE" dirty="0"/>
              <a:t>, die Umweltkommissarin. Sie nutzt die Gelegenheit und spricht sie an. „Das sehe ich genauso wie du“, sagt die Umweltkommissarin, nachdem Anna ihr erklärt hat, was das Problem ist. „Wir haben schon vor ein paar Monaten einen Vorschlag gemacht, um Plastikverpackungen von Obst und Gemüse zu verbieten. Der wird jetzt vom Rat der EU und dem Europäischen Parlament beraten. Ich glaube, im Rat findet dazu heute eine Pressekonferenz statt“. </a:t>
            </a:r>
          </a:p>
        </p:txBody>
      </p:sp>
      <p:sp>
        <p:nvSpPr>
          <p:cNvPr id="4" name="Foliennummernplatzhalter 3"/>
          <p:cNvSpPr>
            <a:spLocks noGrp="1"/>
          </p:cNvSpPr>
          <p:nvPr>
            <p:ph type="sldNum" sz="quarter" idx="5"/>
          </p:nvPr>
        </p:nvSpPr>
        <p:spPr/>
        <p:txBody>
          <a:bodyPr/>
          <a:lstStyle/>
          <a:p>
            <a:fld id="{AA71D92F-EA59-4A94-8230-8D1411457F46}" type="slidenum">
              <a:rPr lang="de-DE" smtClean="0"/>
              <a:t>24</a:t>
            </a:fld>
            <a:endParaRPr lang="de-DE"/>
          </a:p>
        </p:txBody>
      </p:sp>
    </p:spTree>
    <p:extLst>
      <p:ext uri="{BB962C8B-B14F-4D97-AF65-F5344CB8AC3E}">
        <p14:creationId xmlns:p14="http://schemas.microsoft.com/office/powerpoint/2010/main" val="2400037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ist aufgeregt – gerade heute gibt es eine Pressekonferenz? Das darf sie nicht verpassen. Aber wo ist der Rat? „Einfach nur die Straße runter auf der rechten Seite“ sagt der Pförtner. Und tatsächlich, nach 5 Minuten steht sie vor dem Ratsgebäude. Hier kommen die Fachminister*innen aus allen 27 Ländern zusammen. Heute geht es um Plastikmüll – das ist hauptsächlich ein Umweltthema. Deshalb treffen sich heute die 27 Umweltminister*innen. Sie vertreten die Interessen der Länder. Gerade als Anna ankommt, findet die Pressekonferenz statt. </a:t>
            </a:r>
          </a:p>
        </p:txBody>
      </p:sp>
      <p:sp>
        <p:nvSpPr>
          <p:cNvPr id="4" name="Foliennummernplatzhalter 3"/>
          <p:cNvSpPr>
            <a:spLocks noGrp="1"/>
          </p:cNvSpPr>
          <p:nvPr>
            <p:ph type="sldNum" sz="quarter" idx="5"/>
          </p:nvPr>
        </p:nvSpPr>
        <p:spPr/>
        <p:txBody>
          <a:bodyPr/>
          <a:lstStyle/>
          <a:p>
            <a:fld id="{AA71D92F-EA59-4A94-8230-8D1411457F46}" type="slidenum">
              <a:rPr lang="de-DE" smtClean="0"/>
              <a:t>25</a:t>
            </a:fld>
            <a:endParaRPr lang="de-DE"/>
          </a:p>
        </p:txBody>
      </p:sp>
    </p:spTree>
    <p:extLst>
      <p:ext uri="{BB962C8B-B14F-4D97-AF65-F5344CB8AC3E}">
        <p14:creationId xmlns:p14="http://schemas.microsoft.com/office/powerpoint/2010/main" val="272155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„Heute haben die Umweltminister*innen hier im Rat das Thema ‚Plastikverpackungen von Obst und Gemüse‘ diskutiert“, sagt der Sprecher des Rates. „Auch wenn unsere Meinungen sehr unterschiedlich sind, sehen wir doch alle die Notwendigkeit etwas zu unternehmen gegen die Flut von Mikroplastik aus diesen Abfällen. Bevor wir einen gemeinsamen Standpunkt beschließen, ist aber das Europäische Parlament am Zug. Erst wenn das Parlament sich geeinigt hat, wird das Gesetz hier im Rat weiter beraten“.</a:t>
            </a:r>
          </a:p>
        </p:txBody>
      </p:sp>
      <p:sp>
        <p:nvSpPr>
          <p:cNvPr id="4" name="Foliennummernplatzhalter 3"/>
          <p:cNvSpPr>
            <a:spLocks noGrp="1"/>
          </p:cNvSpPr>
          <p:nvPr>
            <p:ph type="sldNum" sz="quarter" idx="5"/>
          </p:nvPr>
        </p:nvSpPr>
        <p:spPr/>
        <p:txBody>
          <a:bodyPr/>
          <a:lstStyle/>
          <a:p>
            <a:fld id="{AA71D92F-EA59-4A94-8230-8D1411457F46}" type="slidenum">
              <a:rPr lang="de-DE" smtClean="0"/>
              <a:t>26</a:t>
            </a:fld>
            <a:endParaRPr lang="de-DE"/>
          </a:p>
        </p:txBody>
      </p:sp>
    </p:spTree>
    <p:extLst>
      <p:ext uri="{BB962C8B-B14F-4D97-AF65-F5344CB8AC3E}">
        <p14:creationId xmlns:p14="http://schemas.microsoft.com/office/powerpoint/2010/main" val="3149461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„Ok, hier passiert dann heute wohl erst mal nichts mehr zum Thema Plastikmüll“, denkt sich Anna. „Wo ist das Europäische Parlament?“ fragt sie einen Journalisten neben sich. „In Straßburg. Das sind nur 4 Stunden mit dem Auto.“ Na toll – denkt sich Anna. „Aber die Parlamentsausschüsse treffen sich auch alle zwei Wochen in Brüssel – ich glaube auch diese Woche“, fügt der Journalist hinzu. Das klingt schon besser! </a:t>
            </a:r>
          </a:p>
        </p:txBody>
      </p:sp>
      <p:sp>
        <p:nvSpPr>
          <p:cNvPr id="4" name="Foliennummernplatzhalter 3"/>
          <p:cNvSpPr>
            <a:spLocks noGrp="1"/>
          </p:cNvSpPr>
          <p:nvPr>
            <p:ph type="sldNum" sz="quarter" idx="5"/>
          </p:nvPr>
        </p:nvSpPr>
        <p:spPr/>
        <p:txBody>
          <a:bodyPr/>
          <a:lstStyle/>
          <a:p>
            <a:fld id="{AA71D92F-EA59-4A94-8230-8D1411457F46}" type="slidenum">
              <a:rPr lang="de-DE" smtClean="0"/>
              <a:t>27</a:t>
            </a:fld>
            <a:endParaRPr lang="de-DE"/>
          </a:p>
        </p:txBody>
      </p:sp>
    </p:spTree>
    <p:extLst>
      <p:ext uri="{BB962C8B-B14F-4D97-AF65-F5344CB8AC3E}">
        <p14:creationId xmlns:p14="http://schemas.microsoft.com/office/powerpoint/2010/main" val="1295082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13 Minuten Fußweg und zwei Sicherheitskontrollen steht Anna auch schon im Parlamentsgebäude. Überall laufen Abgeordnete herum. So richtig verstehen tut sie aber nicht, was hier los ist. „Wie funktioniert das hier alles?“, fragt sie eine junge Frau im Foyer. „Das Europäische Parlament ist die Vertretung aller EU-Bürger*innen. In allen EU-Ländern wählen die Menschen Abgeordnete, die dann hier zusammenkommen und neue Gesetze diskutieren.“ „Das passt ja gut“, sagt Anna, „ich warte darauf, dass ein Gesetz gegen Plastikmüll beschlossen wird. Ich war gerade im Rat der EU, da sprechen die Ländervertreter*innen auch schon über das Thema.“</a:t>
            </a:r>
          </a:p>
        </p:txBody>
      </p:sp>
      <p:sp>
        <p:nvSpPr>
          <p:cNvPr id="4" name="Foliennummernplatzhalter 3"/>
          <p:cNvSpPr>
            <a:spLocks noGrp="1"/>
          </p:cNvSpPr>
          <p:nvPr>
            <p:ph type="sldNum" sz="quarter" idx="5"/>
          </p:nvPr>
        </p:nvSpPr>
        <p:spPr/>
        <p:txBody>
          <a:bodyPr/>
          <a:lstStyle/>
          <a:p>
            <a:fld id="{AA71D92F-EA59-4A94-8230-8D1411457F46}" type="slidenum">
              <a:rPr lang="de-DE" smtClean="0"/>
              <a:t>28</a:t>
            </a:fld>
            <a:endParaRPr lang="de-DE"/>
          </a:p>
        </p:txBody>
      </p:sp>
    </p:spTree>
    <p:extLst>
      <p:ext uri="{BB962C8B-B14F-4D97-AF65-F5344CB8AC3E}">
        <p14:creationId xmlns:p14="http://schemas.microsoft.com/office/powerpoint/2010/main" val="65815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„Dann sind jetzt wir Abgeordneten dran“, sagt die junge Frau. „Dafür wird das Gesetz in verschiedenen Ausschüssen verhandelt. Beim Thema Plastikmüll sind das bestimmt der Umwelt- und der Industrieausschuss. In den Ausschüssen sitzen Abgeordnete, die sich mit dem Thema auskennen.“</a:t>
            </a:r>
          </a:p>
        </p:txBody>
      </p:sp>
      <p:sp>
        <p:nvSpPr>
          <p:cNvPr id="4" name="Foliennummernplatzhalter 3"/>
          <p:cNvSpPr>
            <a:spLocks noGrp="1"/>
          </p:cNvSpPr>
          <p:nvPr>
            <p:ph type="sldNum" sz="quarter" idx="5"/>
          </p:nvPr>
        </p:nvSpPr>
        <p:spPr/>
        <p:txBody>
          <a:bodyPr/>
          <a:lstStyle/>
          <a:p>
            <a:fld id="{AA71D92F-EA59-4A94-8230-8D1411457F46}" type="slidenum">
              <a:rPr lang="de-DE" smtClean="0"/>
              <a:t>29</a:t>
            </a:fld>
            <a:endParaRPr lang="de-DE"/>
          </a:p>
        </p:txBody>
      </p:sp>
    </p:spTree>
    <p:extLst>
      <p:ext uri="{BB962C8B-B14F-4D97-AF65-F5344CB8AC3E}">
        <p14:creationId xmlns:p14="http://schemas.microsoft.com/office/powerpoint/2010/main" val="3973871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Matteo wohnt mit seiner Freundin und seiner Tochter in einem kleinen Ort in der Nähe von Mailand in Italien. Jeden Tag steht Matteo um 04:45 Uhr auf, um pünktlich zur Arbeit zu kommen.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3</a:t>
            </a:fld>
            <a:endParaRPr lang="de-DE"/>
          </a:p>
        </p:txBody>
      </p:sp>
    </p:spTree>
    <p:extLst>
      <p:ext uri="{BB962C8B-B14F-4D97-AF65-F5344CB8AC3E}">
        <p14:creationId xmlns:p14="http://schemas.microsoft.com/office/powerpoint/2010/main" val="1278953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Wenn dort eine Einigung gefunden wird, stimmen am Ende alle 720 Abgeordneten im Plenum darüber ab. Aber das wird wohl noch etwas dauern. Nächsten Monat sind Wahlen, die gibt es alle 5 Jahre. Erst danach geht es hier im Parlament wieder richtig los.“ Anna ist ein bisschen enttäuscht, dass es nicht gleich weitergeht und fährt zurück nach Hause. Sie ist aber auch gespannt darauf, was eigentlich in dem neuen Gesetz drinstehen soll. Sie geht auf die Seite der Europäischen Kommission und liest nach.</a:t>
            </a:r>
          </a:p>
        </p:txBody>
      </p:sp>
      <p:sp>
        <p:nvSpPr>
          <p:cNvPr id="4" name="Foliennummernplatzhalter 3"/>
          <p:cNvSpPr>
            <a:spLocks noGrp="1"/>
          </p:cNvSpPr>
          <p:nvPr>
            <p:ph type="sldNum" sz="quarter" idx="5"/>
          </p:nvPr>
        </p:nvSpPr>
        <p:spPr/>
        <p:txBody>
          <a:bodyPr/>
          <a:lstStyle/>
          <a:p>
            <a:fld id="{AA71D92F-EA59-4A94-8230-8D1411457F46}" type="slidenum">
              <a:rPr lang="de-DE" smtClean="0"/>
              <a:t>30</a:t>
            </a:fld>
            <a:endParaRPr lang="de-DE"/>
          </a:p>
        </p:txBody>
      </p:sp>
    </p:spTree>
    <p:extLst>
      <p:ext uri="{BB962C8B-B14F-4D97-AF65-F5344CB8AC3E}">
        <p14:creationId xmlns:p14="http://schemas.microsoft.com/office/powerpoint/2010/main" val="3947404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Das neue Gesetz, liest sie, soll aus zwei Artikeln bestehen. In Artikel 1 geht es darum, wie mit Plastikverpackungen umgegangen werden soll. Sollen sie ganz verboten werden? Soll jede Plastikverpackung für Obst und Gemüse 1 € extra kosten, um die Kund*innen davon abzuhalten es zu kaufen? Oder sollen sich die Firmen freiwillig darum kümmern?</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31</a:t>
            </a:fld>
            <a:endParaRPr lang="de-DE"/>
          </a:p>
        </p:txBody>
      </p:sp>
    </p:spTree>
    <p:extLst>
      <p:ext uri="{BB962C8B-B14F-4D97-AF65-F5344CB8AC3E}">
        <p14:creationId xmlns:p14="http://schemas.microsoft.com/office/powerpoint/2010/main" val="3591341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Es muss außerdem entschieden werden, ab wann das neue Gesetz gilt. Soll es ab sofort gelten, ab in 2 Jahren oder erst in 10 Jahren?</a:t>
            </a:r>
          </a:p>
        </p:txBody>
      </p:sp>
      <p:sp>
        <p:nvSpPr>
          <p:cNvPr id="4" name="Foliennummernplatzhalter 3"/>
          <p:cNvSpPr>
            <a:spLocks noGrp="1"/>
          </p:cNvSpPr>
          <p:nvPr>
            <p:ph type="sldNum" sz="quarter" idx="5"/>
          </p:nvPr>
        </p:nvSpPr>
        <p:spPr/>
        <p:txBody>
          <a:bodyPr/>
          <a:lstStyle/>
          <a:p>
            <a:fld id="{AA71D92F-EA59-4A94-8230-8D1411457F46}" type="slidenum">
              <a:rPr lang="de-DE" smtClean="0"/>
              <a:t>32</a:t>
            </a:fld>
            <a:endParaRPr lang="de-DE"/>
          </a:p>
        </p:txBody>
      </p:sp>
    </p:spTree>
    <p:extLst>
      <p:ext uri="{BB962C8B-B14F-4D97-AF65-F5344CB8AC3E}">
        <p14:creationId xmlns:p14="http://schemas.microsoft.com/office/powerpoint/2010/main" val="676282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Damit Anna weiß, wen sie wählen soll, schaut sie sich die Websites und Wahlprogramme der Parteien an, die sie wählen kann. Besonders wichtig ist ihr das Thema Plastikmüll, deshalb schaut sie sich genau an, was die verschiedenen Parteien dazu sagen.</a:t>
            </a:r>
          </a:p>
        </p:txBody>
      </p:sp>
      <p:sp>
        <p:nvSpPr>
          <p:cNvPr id="4" name="Foliennummernplatzhalter 3"/>
          <p:cNvSpPr>
            <a:spLocks noGrp="1"/>
          </p:cNvSpPr>
          <p:nvPr>
            <p:ph type="sldNum" sz="quarter" idx="5"/>
          </p:nvPr>
        </p:nvSpPr>
        <p:spPr/>
        <p:txBody>
          <a:bodyPr/>
          <a:lstStyle/>
          <a:p>
            <a:fld id="{AA71D92F-EA59-4A94-8230-8D1411457F46}" type="slidenum">
              <a:rPr lang="de-DE" smtClean="0"/>
              <a:t>33</a:t>
            </a:fld>
            <a:endParaRPr lang="de-DE"/>
          </a:p>
        </p:txBody>
      </p:sp>
    </p:spTree>
    <p:extLst>
      <p:ext uri="{BB962C8B-B14F-4D97-AF65-F5344CB8AC3E}">
        <p14:creationId xmlns:p14="http://schemas.microsoft.com/office/powerpoint/2010/main" val="2807730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Am Wahltag ist es dann so weit: Anna geht wählen. Das Wahllokal, wo man die Stimme abgeben kann, ist gleich in der Nähe in einer Grundschule. Jetzt heißt es warten, bis die Stimmen ausgezählt sind. Danach ist dann klar, wer im neu gewählten Parlament sitzt.</a:t>
            </a:r>
          </a:p>
        </p:txBody>
      </p:sp>
      <p:sp>
        <p:nvSpPr>
          <p:cNvPr id="4" name="Foliennummernplatzhalter 3"/>
          <p:cNvSpPr>
            <a:spLocks noGrp="1"/>
          </p:cNvSpPr>
          <p:nvPr>
            <p:ph type="sldNum" sz="quarter" idx="5"/>
          </p:nvPr>
        </p:nvSpPr>
        <p:spPr/>
        <p:txBody>
          <a:bodyPr/>
          <a:lstStyle/>
          <a:p>
            <a:fld id="{AA71D92F-EA59-4A94-8230-8D1411457F46}" type="slidenum">
              <a:rPr lang="de-DE" smtClean="0"/>
              <a:t>34</a:t>
            </a:fld>
            <a:endParaRPr lang="de-DE"/>
          </a:p>
        </p:txBody>
      </p:sp>
    </p:spTree>
    <p:extLst>
      <p:ext uri="{BB962C8B-B14F-4D97-AF65-F5344CB8AC3E}">
        <p14:creationId xmlns:p14="http://schemas.microsoft.com/office/powerpoint/2010/main" val="3634879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Bis die Wahlergebnisse da sind, folgt jetzt ein kurzes Quiz. Bildet dafür Gruppen zu zweit oder zu dritt, überlegt gemeinsam die richtige Antwort und haltet die Karte mit A, B, C oder D hoch – so dass die anderen Gruppen eure Antwort nicht sehen können. </a:t>
            </a:r>
          </a:p>
        </p:txBody>
      </p:sp>
      <p:sp>
        <p:nvSpPr>
          <p:cNvPr id="4" name="Foliennummernplatzhalter 3"/>
          <p:cNvSpPr>
            <a:spLocks noGrp="1"/>
          </p:cNvSpPr>
          <p:nvPr>
            <p:ph type="sldNum" sz="quarter" idx="5"/>
          </p:nvPr>
        </p:nvSpPr>
        <p:spPr/>
        <p:txBody>
          <a:bodyPr/>
          <a:lstStyle/>
          <a:p>
            <a:fld id="{AA71D92F-EA59-4A94-8230-8D1411457F46}" type="slidenum">
              <a:rPr lang="de-DE" smtClean="0"/>
              <a:t>35</a:t>
            </a:fld>
            <a:endParaRPr lang="de-DE"/>
          </a:p>
        </p:txBody>
      </p:sp>
    </p:spTree>
    <p:extLst>
      <p:ext uri="{BB962C8B-B14F-4D97-AF65-F5344CB8AC3E}">
        <p14:creationId xmlns:p14="http://schemas.microsoft.com/office/powerpoint/2010/main" val="2395881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36</a:t>
            </a:fld>
            <a:endParaRPr lang="de-DE"/>
          </a:p>
        </p:txBody>
      </p:sp>
    </p:spTree>
    <p:extLst>
      <p:ext uri="{BB962C8B-B14F-4D97-AF65-F5344CB8AC3E}">
        <p14:creationId xmlns:p14="http://schemas.microsoft.com/office/powerpoint/2010/main" val="14551497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37</a:t>
            </a:fld>
            <a:endParaRPr lang="de-DE"/>
          </a:p>
        </p:txBody>
      </p:sp>
    </p:spTree>
    <p:extLst>
      <p:ext uri="{BB962C8B-B14F-4D97-AF65-F5344CB8AC3E}">
        <p14:creationId xmlns:p14="http://schemas.microsoft.com/office/powerpoint/2010/main" val="36439510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38</a:t>
            </a:fld>
            <a:endParaRPr lang="de-DE"/>
          </a:p>
        </p:txBody>
      </p:sp>
    </p:spTree>
    <p:extLst>
      <p:ext uri="{BB962C8B-B14F-4D97-AF65-F5344CB8AC3E}">
        <p14:creationId xmlns:p14="http://schemas.microsoft.com/office/powerpoint/2010/main" val="1785844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39</a:t>
            </a:fld>
            <a:endParaRPr lang="de-DE"/>
          </a:p>
        </p:txBody>
      </p:sp>
    </p:spTree>
    <p:extLst>
      <p:ext uri="{BB962C8B-B14F-4D97-AF65-F5344CB8AC3E}">
        <p14:creationId xmlns:p14="http://schemas.microsoft.com/office/powerpoint/2010/main" val="2872301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Um halb sechs verlässt er ganz leise das Haus, damit seine Tochter nicht aufwacht, läuft zur Bushaltestelle und steigt in den Bus.</a:t>
            </a:r>
          </a:p>
        </p:txBody>
      </p:sp>
      <p:sp>
        <p:nvSpPr>
          <p:cNvPr id="4" name="Foliennummernplatzhalter 3"/>
          <p:cNvSpPr>
            <a:spLocks noGrp="1"/>
          </p:cNvSpPr>
          <p:nvPr>
            <p:ph type="sldNum" sz="quarter" idx="5"/>
          </p:nvPr>
        </p:nvSpPr>
        <p:spPr/>
        <p:txBody>
          <a:bodyPr/>
          <a:lstStyle/>
          <a:p>
            <a:fld id="{AA71D92F-EA59-4A94-8230-8D1411457F46}" type="slidenum">
              <a:rPr lang="de-DE" smtClean="0"/>
              <a:t>4</a:t>
            </a:fld>
            <a:endParaRPr lang="de-DE"/>
          </a:p>
        </p:txBody>
      </p:sp>
    </p:spTree>
    <p:extLst>
      <p:ext uri="{BB962C8B-B14F-4D97-AF65-F5344CB8AC3E}">
        <p14:creationId xmlns:p14="http://schemas.microsoft.com/office/powerpoint/2010/main" val="4269755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40</a:t>
            </a:fld>
            <a:endParaRPr lang="de-DE"/>
          </a:p>
        </p:txBody>
      </p:sp>
    </p:spTree>
    <p:extLst>
      <p:ext uri="{BB962C8B-B14F-4D97-AF65-F5344CB8AC3E}">
        <p14:creationId xmlns:p14="http://schemas.microsoft.com/office/powerpoint/2010/main" val="31242439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41</a:t>
            </a:fld>
            <a:endParaRPr lang="de-DE"/>
          </a:p>
        </p:txBody>
      </p:sp>
    </p:spTree>
    <p:extLst>
      <p:ext uri="{BB962C8B-B14F-4D97-AF65-F5344CB8AC3E}">
        <p14:creationId xmlns:p14="http://schemas.microsoft.com/office/powerpoint/2010/main" val="815867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42</a:t>
            </a:fld>
            <a:endParaRPr lang="de-DE"/>
          </a:p>
        </p:txBody>
      </p:sp>
    </p:spTree>
    <p:extLst>
      <p:ext uri="{BB962C8B-B14F-4D97-AF65-F5344CB8AC3E}">
        <p14:creationId xmlns:p14="http://schemas.microsoft.com/office/powerpoint/2010/main" val="9024023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43</a:t>
            </a:fld>
            <a:endParaRPr lang="de-DE"/>
          </a:p>
        </p:txBody>
      </p:sp>
    </p:spTree>
    <p:extLst>
      <p:ext uri="{BB962C8B-B14F-4D97-AF65-F5344CB8AC3E}">
        <p14:creationId xmlns:p14="http://schemas.microsoft.com/office/powerpoint/2010/main" val="35507686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44</a:t>
            </a:fld>
            <a:endParaRPr lang="de-DE"/>
          </a:p>
        </p:txBody>
      </p:sp>
    </p:spTree>
    <p:extLst>
      <p:ext uri="{BB962C8B-B14F-4D97-AF65-F5344CB8AC3E}">
        <p14:creationId xmlns:p14="http://schemas.microsoft.com/office/powerpoint/2010/main" val="10345563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45</a:t>
            </a:fld>
            <a:endParaRPr lang="de-DE"/>
          </a:p>
        </p:txBody>
      </p:sp>
    </p:spTree>
    <p:extLst>
      <p:ext uri="{BB962C8B-B14F-4D97-AF65-F5344CB8AC3E}">
        <p14:creationId xmlns:p14="http://schemas.microsoft.com/office/powerpoint/2010/main" val="8283717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Jetzt kommen langsam die Wahl-Ergebnisse rein. Und endlich, es ist soweit: das offizielle Ergebnis wird verkündet! Jetzt wird sich zeigen, welche Abgeordneten in den nächsten 5 Jahren für die Bürger*innen in der EU über Gesetze beraten und abstimmen. </a:t>
            </a:r>
          </a:p>
        </p:txBody>
      </p:sp>
      <p:sp>
        <p:nvSpPr>
          <p:cNvPr id="4" name="Foliennummernplatzhalter 3"/>
          <p:cNvSpPr>
            <a:spLocks noGrp="1"/>
          </p:cNvSpPr>
          <p:nvPr>
            <p:ph type="sldNum" sz="quarter" idx="5"/>
          </p:nvPr>
        </p:nvSpPr>
        <p:spPr/>
        <p:txBody>
          <a:bodyPr/>
          <a:lstStyle/>
          <a:p>
            <a:fld id="{AA71D92F-EA59-4A94-8230-8D1411457F46}" type="slidenum">
              <a:rPr lang="de-DE" smtClean="0"/>
              <a:t>46</a:t>
            </a:fld>
            <a:endParaRPr lang="de-DE"/>
          </a:p>
        </p:txBody>
      </p:sp>
    </p:spTree>
    <p:extLst>
      <p:ext uri="{BB962C8B-B14F-4D97-AF65-F5344CB8AC3E}">
        <p14:creationId xmlns:p14="http://schemas.microsoft.com/office/powerpoint/2010/main" val="3890364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47</a:t>
            </a:fld>
            <a:endParaRPr lang="de-DE"/>
          </a:p>
        </p:txBody>
      </p:sp>
    </p:spTree>
    <p:extLst>
      <p:ext uri="{BB962C8B-B14F-4D97-AF65-F5344CB8AC3E}">
        <p14:creationId xmlns:p14="http://schemas.microsoft.com/office/powerpoint/2010/main" val="18560445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48</a:t>
            </a:fld>
            <a:endParaRPr lang="de-DE"/>
          </a:p>
        </p:txBody>
      </p:sp>
    </p:spTree>
    <p:extLst>
      <p:ext uri="{BB962C8B-B14F-4D97-AF65-F5344CB8AC3E}">
        <p14:creationId xmlns:p14="http://schemas.microsoft.com/office/powerpoint/2010/main" val="3127946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49</a:t>
            </a:fld>
            <a:endParaRPr lang="de-DE"/>
          </a:p>
        </p:txBody>
      </p:sp>
    </p:spTree>
    <p:extLst>
      <p:ext uri="{BB962C8B-B14F-4D97-AF65-F5344CB8AC3E}">
        <p14:creationId xmlns:p14="http://schemas.microsoft.com/office/powerpoint/2010/main" val="3737772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Pünktlich zur Frühschicht ist er in der Fabrik und fängt an zu arbeiten. Seine Aufgabe: Er stellt Plastik her. Damit gehört Matteo zu insgesamt mehr als 1,5 Millionen Menschen in der EU, die mit Plastik ihr Geld verdienen. </a:t>
            </a:r>
          </a:p>
        </p:txBody>
      </p:sp>
      <p:sp>
        <p:nvSpPr>
          <p:cNvPr id="4" name="Foliennummernplatzhalter 3"/>
          <p:cNvSpPr>
            <a:spLocks noGrp="1"/>
          </p:cNvSpPr>
          <p:nvPr>
            <p:ph type="sldNum" sz="quarter" idx="5"/>
          </p:nvPr>
        </p:nvSpPr>
        <p:spPr/>
        <p:txBody>
          <a:bodyPr/>
          <a:lstStyle/>
          <a:p>
            <a:fld id="{AA71D92F-EA59-4A94-8230-8D1411457F46}" type="slidenum">
              <a:rPr lang="de-DE" smtClean="0"/>
              <a:t>5</a:t>
            </a:fld>
            <a:endParaRPr lang="de-DE"/>
          </a:p>
        </p:txBody>
      </p:sp>
    </p:spTree>
    <p:extLst>
      <p:ext uri="{BB962C8B-B14F-4D97-AF65-F5344CB8AC3E}">
        <p14:creationId xmlns:p14="http://schemas.microsoft.com/office/powerpoint/2010/main" val="2297092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50</a:t>
            </a:fld>
            <a:endParaRPr lang="de-DE"/>
          </a:p>
        </p:txBody>
      </p:sp>
    </p:spTree>
    <p:extLst>
      <p:ext uri="{BB962C8B-B14F-4D97-AF65-F5344CB8AC3E}">
        <p14:creationId xmlns:p14="http://schemas.microsoft.com/office/powerpoint/2010/main" val="21223824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Zur Spielreflexion: Welche Folgen hat das Ergebnis des Planspiels für die beiden?</a:t>
            </a:r>
          </a:p>
          <a:p>
            <a:pPr marL="171450" indent="-171450">
              <a:buFont typeface="Arial" panose="020B0604020202020204" pitchFamily="34" charset="0"/>
              <a:buChar char="•"/>
            </a:pPr>
            <a:r>
              <a:rPr lang="de-DE" dirty="0"/>
              <a:t>Wie werden Annas Einkäufe in Zukunft wahrscheinlich verpackt sein? Wie viel werden sie kosten? </a:t>
            </a:r>
          </a:p>
          <a:p>
            <a:pPr marL="171450" indent="-171450">
              <a:buFont typeface="Arial" panose="020B0604020202020204" pitchFamily="34" charset="0"/>
              <a:buChar char="•"/>
            </a:pPr>
            <a:r>
              <a:rPr lang="de-DE" dirty="0"/>
              <a:t>Wie geht es mit Matteos Firma weiter? Werden dort weiterhin Kunststoffverpackungen für Obst und Gemüse hergestellt – oder wird sich die Arbeit der Firma und damit sein Job verändern müssen?</a:t>
            </a:r>
          </a:p>
          <a:p>
            <a:pPr marL="171450" indent="-171450">
              <a:buFont typeface="Arial" panose="020B0604020202020204" pitchFamily="34" charset="0"/>
              <a:buChar char="•"/>
            </a:pPr>
            <a:r>
              <a:rPr lang="de-DE" dirty="0"/>
              <a:t>Wären die beiden mit dem Gesetz zufrieden?</a:t>
            </a:r>
          </a:p>
          <a:p>
            <a:pPr marL="171450" indent="-171450">
              <a:buFont typeface="Arial" panose="020B0604020202020204" pitchFamily="34" charset="0"/>
              <a:buChar char="•"/>
            </a:pPr>
            <a:r>
              <a:rPr lang="de-DE" dirty="0"/>
              <a:t>Wie wird sich die Umwelt, in der sie leben, verändern? </a:t>
            </a:r>
          </a:p>
        </p:txBody>
      </p:sp>
      <p:sp>
        <p:nvSpPr>
          <p:cNvPr id="4" name="Foliennummernplatzhalter 3"/>
          <p:cNvSpPr>
            <a:spLocks noGrp="1"/>
          </p:cNvSpPr>
          <p:nvPr>
            <p:ph type="sldNum" sz="quarter" idx="5"/>
          </p:nvPr>
        </p:nvSpPr>
        <p:spPr/>
        <p:txBody>
          <a:bodyPr/>
          <a:lstStyle/>
          <a:p>
            <a:fld id="{AA71D92F-EA59-4A94-8230-8D1411457F46}" type="slidenum">
              <a:rPr lang="de-DE" smtClean="0"/>
              <a:t>51</a:t>
            </a:fld>
            <a:endParaRPr lang="de-DE"/>
          </a:p>
        </p:txBody>
      </p:sp>
    </p:spTree>
    <p:extLst>
      <p:ext uri="{BB962C8B-B14F-4D97-AF65-F5344CB8AC3E}">
        <p14:creationId xmlns:p14="http://schemas.microsoft.com/office/powerpoint/2010/main" val="47411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Matteo ist verantwortlich für den Bestseller: Verpackungen für Obst und Gemüse. Kaum ein anderes Produkt wird soviel gekauft. </a:t>
            </a:r>
          </a:p>
        </p:txBody>
      </p:sp>
      <p:sp>
        <p:nvSpPr>
          <p:cNvPr id="4" name="Foliennummernplatzhalter 3"/>
          <p:cNvSpPr>
            <a:spLocks noGrp="1"/>
          </p:cNvSpPr>
          <p:nvPr>
            <p:ph type="sldNum" sz="quarter" idx="5"/>
          </p:nvPr>
        </p:nvSpPr>
        <p:spPr/>
        <p:txBody>
          <a:bodyPr/>
          <a:lstStyle/>
          <a:p>
            <a:fld id="{AA71D92F-EA59-4A94-8230-8D1411457F46}" type="slidenum">
              <a:rPr lang="de-DE" smtClean="0"/>
              <a:t>6</a:t>
            </a:fld>
            <a:endParaRPr lang="de-DE"/>
          </a:p>
        </p:txBody>
      </p:sp>
    </p:spTree>
    <p:extLst>
      <p:ext uri="{BB962C8B-B14F-4D97-AF65-F5344CB8AC3E}">
        <p14:creationId xmlns:p14="http://schemas.microsoft.com/office/powerpoint/2010/main" val="122443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Von Matteos Fabrik aus werden die Verpackungen in ganz Europa verkauft, damit Obst und Gemüse so verpackt werden kann, dass es einen langen Transport übersteht.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7</a:t>
            </a:fld>
            <a:endParaRPr lang="de-DE"/>
          </a:p>
        </p:txBody>
      </p:sp>
    </p:spTree>
    <p:extLst>
      <p:ext uri="{BB962C8B-B14F-4D97-AF65-F5344CB8AC3E}">
        <p14:creationId xmlns:p14="http://schemas.microsoft.com/office/powerpoint/2010/main" val="540558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 landen zum Beispiel Tomaten aus Südspanien innerhalb weniger Tage im Supermarktregal – sicher verpackt in einer stabilen Plastikbox.</a:t>
            </a:r>
          </a:p>
        </p:txBody>
      </p:sp>
      <p:sp>
        <p:nvSpPr>
          <p:cNvPr id="4" name="Foliennummernplatzhalter 3"/>
          <p:cNvSpPr>
            <a:spLocks noGrp="1"/>
          </p:cNvSpPr>
          <p:nvPr>
            <p:ph type="sldNum" sz="quarter" idx="5"/>
          </p:nvPr>
        </p:nvSpPr>
        <p:spPr/>
        <p:txBody>
          <a:bodyPr/>
          <a:lstStyle/>
          <a:p>
            <a:fld id="{AA71D92F-EA59-4A94-8230-8D1411457F46}" type="slidenum">
              <a:rPr lang="de-DE" smtClean="0"/>
              <a:t>8</a:t>
            </a:fld>
            <a:endParaRPr lang="de-DE"/>
          </a:p>
        </p:txBody>
      </p:sp>
    </p:spTree>
    <p:extLst>
      <p:ext uri="{BB962C8B-B14F-4D97-AF65-F5344CB8AC3E}">
        <p14:creationId xmlns:p14="http://schemas.microsoft.com/office/powerpoint/2010/main" val="3121044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freut sich immer, wenn sie frisches Gemüse aus Südeuropa kaufen kann. Sie wohnt in Berlin und die meiste Zeit des Jahres wachsen hier keine Tomaten oder Gurken. Die Plastikverpackungen findet Anna ziemlich praktisch, aber so richtig nachgedacht hat sie noch nie über die Verpackungen.</a:t>
            </a:r>
          </a:p>
        </p:txBody>
      </p:sp>
      <p:sp>
        <p:nvSpPr>
          <p:cNvPr id="4" name="Foliennummernplatzhalter 3"/>
          <p:cNvSpPr>
            <a:spLocks noGrp="1"/>
          </p:cNvSpPr>
          <p:nvPr>
            <p:ph type="sldNum" sz="quarter" idx="5"/>
          </p:nvPr>
        </p:nvSpPr>
        <p:spPr/>
        <p:txBody>
          <a:bodyPr/>
          <a:lstStyle/>
          <a:p>
            <a:fld id="{AA71D92F-EA59-4A94-8230-8D1411457F46}" type="slidenum">
              <a:rPr lang="de-DE" smtClean="0"/>
              <a:t>9</a:t>
            </a:fld>
            <a:endParaRPr lang="de-DE"/>
          </a:p>
        </p:txBody>
      </p:sp>
    </p:spTree>
    <p:extLst>
      <p:ext uri="{BB962C8B-B14F-4D97-AF65-F5344CB8AC3E}">
        <p14:creationId xmlns:p14="http://schemas.microsoft.com/office/powerpoint/2010/main" val="196857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BFC475-F846-4895-B128-97EC87119B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23E09D2-0A93-4B83-BBAE-3A7F65AD71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42255A5-C0CD-4A36-A9CF-EC9C794AC339}"/>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7C0FC867-FC8E-42EB-BB48-78319C54E0F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8A8EE13-D0A8-4ABE-953B-7A986BDABCFA}"/>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39248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05E840-5B37-45B1-9FF0-220D933EBEF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ED722A0-5963-4B10-8511-05115D773C95}"/>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0D6757D-BF86-48D0-9738-F4D6A5C25A71}"/>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51F2AD22-42E1-4268-9852-FDF32D5A3A5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1D5C021-F412-41FE-928A-8D62061E150D}"/>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87801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5488DECC-6E83-4A89-9D55-E794BB49739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4992EF1-E850-48D2-A53B-F0DA4D5BADDF}"/>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5159DE4-0745-4BD6-B793-122966C40AD2}"/>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D6A94213-6FCC-484C-AABE-41406C67A9F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7BADBAF-134C-43D4-B3BB-32DEED6DFBB9}"/>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1314826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B46AA9-ED14-4C6E-AA8F-645617808DA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D9E2F33-124D-44C3-996B-AAB578576073}"/>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0FA2895-95B3-472D-8D7F-266ABBB5FE10}"/>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629B33D0-F75D-434A-800E-27294FFA1B4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65E7BBF-B391-4EF5-9A69-F252FA28CF6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552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8D82BC-3285-496E-9D31-4936D28A6CC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89A004F-A221-4A11-B113-66B5E5A50D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552B9F1-0330-40C7-A6F9-464553C021A3}"/>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85A908CC-69BD-4886-AE8D-1E05034CBB9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387A165-F907-4525-A313-ADDFBD26A54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4040359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7964D0-EAAC-48B1-890D-E1CD745E7E7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42772E0-CE2B-4F5E-A95F-735EABDA51E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B45BA77-29D0-48A1-96C6-34FDECD5C58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F1E37C1-FBE1-43C4-BCAC-A58C45375D1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1196CF55-A0FF-4530-8EDB-90648B1EFDC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AD4A41A-5503-40D7-86E9-B605683027AE}"/>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14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76F2F-2ACD-4B5F-AB69-35A92F2A469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D6C6CB6-6D7D-4BCA-9C1A-5E1AE548DE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588CFA1-66AF-44EC-9D3C-4177409CF9C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7FD0789-6295-4D9D-97DE-84908D11E4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A3BB024-B225-4BFD-9B13-B6A53217F545}"/>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BEAA7FFD-DA20-4553-87C8-C4650A966E90}"/>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8" name="Fußzeilenplatzhalter 7">
            <a:extLst>
              <a:ext uri="{FF2B5EF4-FFF2-40B4-BE49-F238E27FC236}">
                <a16:creationId xmlns:a16="http://schemas.microsoft.com/office/drawing/2014/main" id="{30CF6CC3-096E-4E45-9A4D-AB32BE772163}"/>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F1E3A78-1CBE-4827-9756-6B0EAF246601}"/>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79056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DA070D-E4B7-4243-B43A-DE2B112C0960}"/>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80E3BD6A-9E54-45D8-9E92-3298532CCB0A}"/>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4" name="Fußzeilenplatzhalter 3">
            <a:extLst>
              <a:ext uri="{FF2B5EF4-FFF2-40B4-BE49-F238E27FC236}">
                <a16:creationId xmlns:a16="http://schemas.microsoft.com/office/drawing/2014/main" id="{500D27B2-F751-4F61-8027-EF312CD4F10C}"/>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04C507F-C31A-4B31-ACE9-A11CB8FCEBAF}"/>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64641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6842161-904C-441B-AE18-6743947C5F9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3" name="Fußzeilenplatzhalter 2">
            <a:extLst>
              <a:ext uri="{FF2B5EF4-FFF2-40B4-BE49-F238E27FC236}">
                <a16:creationId xmlns:a16="http://schemas.microsoft.com/office/drawing/2014/main" id="{1A28E71A-9C6A-4B35-A0D2-F1C4C81C5238}"/>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29DEF4A-EBB6-4CC3-B90F-789E7CDA9C7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527867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8A22F-3A6B-4C73-AB57-5FFD9272DAB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99639C7D-3D39-40DF-829E-23B65A81D4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B67AFFA-308C-4D54-9478-F54E25890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A5593FC-E0CE-44DD-B691-9BD262C1A44A}"/>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B3A21713-C22F-4FD8-AC23-1A3EB6261D1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F4C83C-92A3-4D22-B2C1-1D9911D3598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966870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D58931-61C0-4708-B6B1-86B952DB8E0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B1853D4D-1D47-441C-B660-9838A19939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B5F5510-BB60-43B1-BEDB-78E3F6D7C5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0FCC944-5EAB-4F7C-9090-D7576535DD1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60B23CDD-5563-47C6-8162-7FE9ADFCB7F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9813A25-BF25-47CA-A88F-08F5C72841A0}"/>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346322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B8FC21A-8BAA-4A5A-AF7F-7434C35753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E3DE17A-314E-4EDD-89AE-C064C03AC6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B31EF92-B5F3-45EA-A267-99EADE702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9FDF4333-F466-46BA-BE6E-6B4ED0C896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8BC040F-F540-4997-BDB1-F0B7B9B991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3792E-7C11-4D9F-BD0B-08F21EA28B3A}" type="slidenum">
              <a:rPr lang="de-DE" smtClean="0"/>
              <a:t>‹Nr.›</a:t>
            </a:fld>
            <a:endParaRPr lang="de-DE"/>
          </a:p>
        </p:txBody>
      </p:sp>
    </p:spTree>
    <p:extLst>
      <p:ext uri="{BB962C8B-B14F-4D97-AF65-F5344CB8AC3E}">
        <p14:creationId xmlns:p14="http://schemas.microsoft.com/office/powerpoint/2010/main" val="2266075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web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gif"/></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48.png"/><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50.png"/><Relationship Id="rId7" Type="http://schemas.openxmlformats.org/officeDocument/2006/relationships/image" Target="../media/image1.jp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1.jpg"/><Relationship Id="rId7"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5.png"/><Relationship Id="rId10" Type="http://schemas.openxmlformats.org/officeDocument/2006/relationships/image" Target="../media/image58.png"/><Relationship Id="rId4" Type="http://schemas.openxmlformats.org/officeDocument/2006/relationships/image" Target="../media/image35.png"/><Relationship Id="rId9"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image" Target="../media/image59.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627" y="816358"/>
            <a:ext cx="6847062" cy="4056884"/>
          </a:xfrm>
          <a:prstGeom prst="rect">
            <a:avLst/>
          </a:prstGeom>
        </p:spPr>
      </p:pic>
      <p:sp>
        <p:nvSpPr>
          <p:cNvPr id="2" name="Titel 1">
            <a:extLst>
              <a:ext uri="{FF2B5EF4-FFF2-40B4-BE49-F238E27FC236}">
                <a16:creationId xmlns:a16="http://schemas.microsoft.com/office/drawing/2014/main" id="{217322FE-B639-4ECB-A1F3-440CCDBD480D}"/>
              </a:ext>
            </a:extLst>
          </p:cNvPr>
          <p:cNvSpPr>
            <a:spLocks noGrp="1"/>
          </p:cNvSpPr>
          <p:nvPr>
            <p:ph type="ctrTitle"/>
          </p:nvPr>
        </p:nvSpPr>
        <p:spPr>
          <a:xfrm>
            <a:off x="707310" y="2844800"/>
            <a:ext cx="8131889" cy="3586480"/>
          </a:xfrm>
        </p:spPr>
        <p:txBody>
          <a:bodyPr>
            <a:normAutofit/>
          </a:bodyPr>
          <a:lstStyle/>
          <a:p>
            <a:pPr algn="l"/>
            <a:r>
              <a:rPr lang="de-DE" sz="4800" dirty="0"/>
              <a:t>Planspiel: </a:t>
            </a:r>
            <a:br>
              <a:rPr lang="de-DE" sz="4800" dirty="0"/>
            </a:br>
            <a:r>
              <a:rPr lang="de-DE" sz="4800" dirty="0"/>
              <a:t>Ein EU-Gesetz gegen Plastikmüll</a:t>
            </a:r>
            <a:br>
              <a:rPr lang="de-DE" sz="4800" dirty="0"/>
            </a:br>
            <a:endParaRPr lang="de-DE" sz="4800" dirty="0"/>
          </a:p>
        </p:txBody>
      </p:sp>
    </p:spTree>
    <p:extLst>
      <p:ext uri="{BB962C8B-B14F-4D97-AF65-F5344CB8AC3E}">
        <p14:creationId xmlns:p14="http://schemas.microsoft.com/office/powerpoint/2010/main" val="410233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60F338-8E73-4F0B-AEF0-EA28EF2EDBC5}"/>
              </a:ext>
            </a:extLst>
          </p:cNvPr>
          <p:cNvSpPr>
            <a:spLocks noGrp="1"/>
          </p:cNvSpPr>
          <p:nvPr>
            <p:ph type="title"/>
          </p:nvPr>
        </p:nvSpPr>
        <p:spPr/>
        <p:txBody>
          <a:bodyPr/>
          <a:lstStyle/>
          <a:p>
            <a:endParaRPr lang="de-DE"/>
          </a:p>
        </p:txBody>
      </p:sp>
      <p:pic>
        <p:nvPicPr>
          <p:cNvPr id="5" name="Inhaltsplatzhalter 4" descr="Ein Bild, das Graffiti, draußen, farbig, Gebäude enthält.&#10;&#10;Automatisch generierte Beschreibung">
            <a:extLst>
              <a:ext uri="{FF2B5EF4-FFF2-40B4-BE49-F238E27FC236}">
                <a16:creationId xmlns:a16="http://schemas.microsoft.com/office/drawing/2014/main" id="{BAB362D4-4353-441A-9F71-965328404DB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541" b="3085"/>
          <a:stretch/>
        </p:blipFill>
        <p:spPr>
          <a:xfrm>
            <a:off x="0" y="0"/>
            <a:ext cx="12192000" cy="6858000"/>
          </a:xfrm>
        </p:spPr>
      </p:pic>
    </p:spTree>
    <p:extLst>
      <p:ext uri="{BB962C8B-B14F-4D97-AF65-F5344CB8AC3E}">
        <p14:creationId xmlns:p14="http://schemas.microsoft.com/office/powerpoint/2010/main" val="2570550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A14C38-2183-49DF-8C54-01ACD025D6D7}"/>
              </a:ext>
            </a:extLst>
          </p:cNvPr>
          <p:cNvSpPr>
            <a:spLocks noGrp="1"/>
          </p:cNvSpPr>
          <p:nvPr>
            <p:ph type="title"/>
          </p:nvPr>
        </p:nvSpPr>
        <p:spPr/>
        <p:txBody>
          <a:bodyPr/>
          <a:lstStyle/>
          <a:p>
            <a:endParaRPr lang="de-DE" dirty="0"/>
          </a:p>
        </p:txBody>
      </p:sp>
      <p:pic>
        <p:nvPicPr>
          <p:cNvPr id="5" name="Inhaltsplatzhalter 4" descr="Ein Bild, das Gebäude, Ziegelstein, Wasser, sitzend enthält.&#10;&#10;Automatisch generierte Beschreibung">
            <a:extLst>
              <a:ext uri="{FF2B5EF4-FFF2-40B4-BE49-F238E27FC236}">
                <a16:creationId xmlns:a16="http://schemas.microsoft.com/office/drawing/2014/main" id="{E415E5E8-D3C5-4899-B639-41A5F3E993D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645" b="10980"/>
          <a:stretch/>
        </p:blipFill>
        <p:spPr>
          <a:xfrm>
            <a:off x="0" y="0"/>
            <a:ext cx="12192000" cy="6858000"/>
          </a:xfrm>
        </p:spPr>
      </p:pic>
    </p:spTree>
    <p:extLst>
      <p:ext uri="{BB962C8B-B14F-4D97-AF65-F5344CB8AC3E}">
        <p14:creationId xmlns:p14="http://schemas.microsoft.com/office/powerpoint/2010/main" val="3388093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8000CF-1341-4D1E-A3E7-A985D0AE4239}"/>
              </a:ext>
            </a:extLst>
          </p:cNvPr>
          <p:cNvSpPr>
            <a:spLocks noGrp="1"/>
          </p:cNvSpPr>
          <p:nvPr>
            <p:ph type="title"/>
          </p:nvPr>
        </p:nvSpPr>
        <p:spPr/>
        <p:txBody>
          <a:bodyPr/>
          <a:lstStyle/>
          <a:p>
            <a:endParaRPr lang="de-DE" dirty="0"/>
          </a:p>
        </p:txBody>
      </p:sp>
      <p:pic>
        <p:nvPicPr>
          <p:cNvPr id="6" name="Inhaltsplatzhalter 5" descr="Ein Bild, das draußen, Strand, Wasser, sitzend enthält.&#10;&#10;Automatisch generierte Beschreibung">
            <a:extLst>
              <a:ext uri="{FF2B5EF4-FFF2-40B4-BE49-F238E27FC236}">
                <a16:creationId xmlns:a16="http://schemas.microsoft.com/office/drawing/2014/main" id="{B03944E6-6FD6-4E94-A3BD-A5644A1CDE8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447" b="12178"/>
          <a:stretch/>
        </p:blipFill>
        <p:spPr>
          <a:xfrm>
            <a:off x="0" y="0"/>
            <a:ext cx="12192000" cy="6858000"/>
          </a:xfrm>
        </p:spPr>
      </p:pic>
    </p:spTree>
    <p:extLst>
      <p:ext uri="{BB962C8B-B14F-4D97-AF65-F5344CB8AC3E}">
        <p14:creationId xmlns:p14="http://schemas.microsoft.com/office/powerpoint/2010/main" val="541845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B8D95-2939-4E9D-A2D3-12327EF2EB8D}"/>
              </a:ext>
            </a:extLst>
          </p:cNvPr>
          <p:cNvSpPr>
            <a:spLocks noGrp="1"/>
          </p:cNvSpPr>
          <p:nvPr>
            <p:ph type="title"/>
          </p:nvPr>
        </p:nvSpPr>
        <p:spPr/>
        <p:txBody>
          <a:bodyPr/>
          <a:lstStyle/>
          <a:p>
            <a:endParaRPr lang="de-DE" dirty="0"/>
          </a:p>
        </p:txBody>
      </p:sp>
      <p:pic>
        <p:nvPicPr>
          <p:cNvPr id="5" name="Inhaltsplatzhalter 4" descr="Ein Bild, das drinnen, Objekt, Küche, Tisch enthält.&#10;&#10;Automatisch generierte Beschreibung">
            <a:extLst>
              <a:ext uri="{FF2B5EF4-FFF2-40B4-BE49-F238E27FC236}">
                <a16:creationId xmlns:a16="http://schemas.microsoft.com/office/drawing/2014/main" id="{4891A072-B502-444A-9865-E1E56E7ED70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8573" b="6388"/>
          <a:stretch/>
        </p:blipFill>
        <p:spPr>
          <a:xfrm>
            <a:off x="0" y="0"/>
            <a:ext cx="12192000" cy="6858000"/>
          </a:xfrm>
        </p:spPr>
      </p:pic>
    </p:spTree>
    <p:extLst>
      <p:ext uri="{BB962C8B-B14F-4D97-AF65-F5344CB8AC3E}">
        <p14:creationId xmlns:p14="http://schemas.microsoft.com/office/powerpoint/2010/main" val="188331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C1D498-985E-4848-A5E7-5586651FF876}"/>
              </a:ext>
            </a:extLst>
          </p:cNvPr>
          <p:cNvSpPr>
            <a:spLocks noGrp="1"/>
          </p:cNvSpPr>
          <p:nvPr>
            <p:ph type="title"/>
          </p:nvPr>
        </p:nvSpPr>
        <p:spPr/>
        <p:txBody>
          <a:bodyPr/>
          <a:lstStyle/>
          <a:p>
            <a:endParaRPr lang="de-DE"/>
          </a:p>
        </p:txBody>
      </p:sp>
      <p:pic>
        <p:nvPicPr>
          <p:cNvPr id="5" name="Inhaltsplatzhalter 4" descr="Ein Bild, das schwimmend, Unterwasser-, Wasser, blau enthält.&#10;&#10;Automatisch generierte Beschreibung">
            <a:extLst>
              <a:ext uri="{FF2B5EF4-FFF2-40B4-BE49-F238E27FC236}">
                <a16:creationId xmlns:a16="http://schemas.microsoft.com/office/drawing/2014/main" id="{F4CEF85E-B5CD-4E76-81CB-BB20896B193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899" b="10726"/>
          <a:stretch/>
        </p:blipFill>
        <p:spPr>
          <a:xfrm>
            <a:off x="0" y="-1"/>
            <a:ext cx="12192000" cy="6858001"/>
          </a:xfrm>
        </p:spPr>
      </p:pic>
    </p:spTree>
    <p:extLst>
      <p:ext uri="{BB962C8B-B14F-4D97-AF65-F5344CB8AC3E}">
        <p14:creationId xmlns:p14="http://schemas.microsoft.com/office/powerpoint/2010/main" val="119860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9B5137-110E-4C67-A032-9852453A2491}"/>
              </a:ext>
            </a:extLst>
          </p:cNvPr>
          <p:cNvSpPr>
            <a:spLocks noGrp="1"/>
          </p:cNvSpPr>
          <p:nvPr>
            <p:ph type="title"/>
          </p:nvPr>
        </p:nvSpPr>
        <p:spPr/>
        <p:txBody>
          <a:bodyPr/>
          <a:lstStyle/>
          <a:p>
            <a:endParaRPr lang="de-DE" dirty="0"/>
          </a:p>
        </p:txBody>
      </p:sp>
      <p:pic>
        <p:nvPicPr>
          <p:cNvPr id="4" name="Grafik 3" descr="Ein Bild, das Essen, Tisch, Sushi, Teller enthält.&#10;&#10;Automatisch generierte Beschreibung">
            <a:extLst>
              <a:ext uri="{FF2B5EF4-FFF2-40B4-BE49-F238E27FC236}">
                <a16:creationId xmlns:a16="http://schemas.microsoft.com/office/drawing/2014/main" id="{64B6105F-AEAC-476F-835E-E120D5D9151F}"/>
              </a:ext>
            </a:extLst>
          </p:cNvPr>
          <p:cNvPicPr>
            <a:picLocks noChangeAspect="1"/>
          </p:cNvPicPr>
          <p:nvPr/>
        </p:nvPicPr>
        <p:blipFill rotWithShape="1">
          <a:blip r:embed="rId3">
            <a:extLst>
              <a:ext uri="{28A0092B-C50C-407E-A947-70E740481C1C}">
                <a14:useLocalDpi xmlns:a14="http://schemas.microsoft.com/office/drawing/2010/main" val="0"/>
              </a:ext>
            </a:extLst>
          </a:blip>
          <a:srcRect t="695" r="4445"/>
          <a:stretch/>
        </p:blipFill>
        <p:spPr>
          <a:xfrm>
            <a:off x="6234544" y="-2"/>
            <a:ext cx="5957456" cy="3405190"/>
          </a:xfrm>
          <a:prstGeom prst="rect">
            <a:avLst/>
          </a:prstGeom>
        </p:spPr>
      </p:pic>
      <p:pic>
        <p:nvPicPr>
          <p:cNvPr id="6" name="Grafik 5" descr="Ein Bild, das drinnen, Kuchen, Tisch, Essen enthält.&#10;&#10;Automatisch generierte Beschreibung">
            <a:extLst>
              <a:ext uri="{FF2B5EF4-FFF2-40B4-BE49-F238E27FC236}">
                <a16:creationId xmlns:a16="http://schemas.microsoft.com/office/drawing/2014/main" id="{F81DAC1B-B425-4F41-9F03-D46CAC39120C}"/>
              </a:ext>
            </a:extLst>
          </p:cNvPr>
          <p:cNvPicPr>
            <a:picLocks noChangeAspect="1"/>
          </p:cNvPicPr>
          <p:nvPr/>
        </p:nvPicPr>
        <p:blipFill rotWithShape="1">
          <a:blip r:embed="rId4">
            <a:extLst>
              <a:ext uri="{28A0092B-C50C-407E-A947-70E740481C1C}">
                <a14:useLocalDpi xmlns:a14="http://schemas.microsoft.com/office/drawing/2010/main" val="0"/>
              </a:ext>
            </a:extLst>
          </a:blip>
          <a:srcRect t="-3194" b="17210"/>
          <a:stretch/>
        </p:blipFill>
        <p:spPr>
          <a:xfrm>
            <a:off x="0" y="-144801"/>
            <a:ext cx="6234544" cy="3573801"/>
          </a:xfrm>
          <a:prstGeom prst="rect">
            <a:avLst/>
          </a:prstGeom>
        </p:spPr>
      </p:pic>
      <p:pic>
        <p:nvPicPr>
          <p:cNvPr id="8" name="Grafik 7" descr="Ein Bild, das Essen, orange, sitzend, grün enthält.&#10;&#10;Automatisch generierte Beschreibung">
            <a:extLst>
              <a:ext uri="{FF2B5EF4-FFF2-40B4-BE49-F238E27FC236}">
                <a16:creationId xmlns:a16="http://schemas.microsoft.com/office/drawing/2014/main" id="{F5D1020F-F2FA-4A13-95BE-B28E58F5B1A7}"/>
              </a:ext>
            </a:extLst>
          </p:cNvPr>
          <p:cNvPicPr>
            <a:picLocks noChangeAspect="1"/>
          </p:cNvPicPr>
          <p:nvPr/>
        </p:nvPicPr>
        <p:blipFill rotWithShape="1">
          <a:blip r:embed="rId5">
            <a:extLst>
              <a:ext uri="{28A0092B-C50C-407E-A947-70E740481C1C}">
                <a14:useLocalDpi xmlns:a14="http://schemas.microsoft.com/office/drawing/2010/main" val="0"/>
              </a:ext>
            </a:extLst>
          </a:blip>
          <a:srcRect t="13662"/>
          <a:stretch/>
        </p:blipFill>
        <p:spPr>
          <a:xfrm>
            <a:off x="6234544" y="3428999"/>
            <a:ext cx="5957456" cy="3429000"/>
          </a:xfrm>
          <a:prstGeom prst="rect">
            <a:avLst/>
          </a:prstGeom>
        </p:spPr>
      </p:pic>
      <p:pic>
        <p:nvPicPr>
          <p:cNvPr id="10" name="Grafik 9" descr="Ein Bild, das Essen, Teller, Tisch, drinnen enthält.&#10;&#10;Automatisch generierte Beschreibung">
            <a:extLst>
              <a:ext uri="{FF2B5EF4-FFF2-40B4-BE49-F238E27FC236}">
                <a16:creationId xmlns:a16="http://schemas.microsoft.com/office/drawing/2014/main" id="{F74838EB-1C4D-45C1-AC79-B9B23FBC23C5}"/>
              </a:ext>
            </a:extLst>
          </p:cNvPr>
          <p:cNvPicPr>
            <a:picLocks noChangeAspect="1"/>
          </p:cNvPicPr>
          <p:nvPr/>
        </p:nvPicPr>
        <p:blipFill rotWithShape="1">
          <a:blip r:embed="rId6">
            <a:extLst>
              <a:ext uri="{28A0092B-C50C-407E-A947-70E740481C1C}">
                <a14:useLocalDpi xmlns:a14="http://schemas.microsoft.com/office/drawing/2010/main" val="0"/>
              </a:ext>
            </a:extLst>
          </a:blip>
          <a:srcRect t="17499" b="573"/>
          <a:stretch/>
        </p:blipFill>
        <p:spPr>
          <a:xfrm>
            <a:off x="0" y="3429001"/>
            <a:ext cx="6234544" cy="3429000"/>
          </a:xfrm>
          <a:prstGeom prst="rect">
            <a:avLst/>
          </a:prstGeom>
        </p:spPr>
      </p:pic>
    </p:spTree>
    <p:extLst>
      <p:ext uri="{BB962C8B-B14F-4D97-AF65-F5344CB8AC3E}">
        <p14:creationId xmlns:p14="http://schemas.microsoft.com/office/powerpoint/2010/main" val="1575184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341841-1E6C-46E4-80C3-E67B1ED85474}"/>
              </a:ext>
            </a:extLst>
          </p:cNvPr>
          <p:cNvSpPr>
            <a:spLocks noGrp="1"/>
          </p:cNvSpPr>
          <p:nvPr>
            <p:ph type="title"/>
          </p:nvPr>
        </p:nvSpPr>
        <p:spPr/>
        <p:txBody>
          <a:bodyPr/>
          <a:lstStyle/>
          <a:p>
            <a:endParaRPr lang="de-DE"/>
          </a:p>
        </p:txBody>
      </p:sp>
      <p:pic>
        <p:nvPicPr>
          <p:cNvPr id="8" name="Inhaltsplatzhalter 7" descr="Ein Bild, das Teller, Essen, Tisch, weiß enthält.&#10;&#10;Automatisch generierte Beschreibung">
            <a:extLst>
              <a:ext uri="{FF2B5EF4-FFF2-40B4-BE49-F238E27FC236}">
                <a16:creationId xmlns:a16="http://schemas.microsoft.com/office/drawing/2014/main" id="{92F8034E-75EC-4AB6-A596-41C11621E61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5525" b="9502"/>
          <a:stretch/>
        </p:blipFill>
        <p:spPr>
          <a:xfrm>
            <a:off x="0" y="0"/>
            <a:ext cx="12192000" cy="6858000"/>
          </a:xfrm>
        </p:spPr>
      </p:pic>
    </p:spTree>
    <p:extLst>
      <p:ext uri="{BB962C8B-B14F-4D97-AF65-F5344CB8AC3E}">
        <p14:creationId xmlns:p14="http://schemas.microsoft.com/office/powerpoint/2010/main" val="1153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2BF37-ACCD-43D5-8C92-650F2D562DF3}"/>
              </a:ext>
            </a:extLst>
          </p:cNvPr>
          <p:cNvSpPr>
            <a:spLocks noGrp="1"/>
          </p:cNvSpPr>
          <p:nvPr>
            <p:ph type="title"/>
          </p:nvPr>
        </p:nvSpPr>
        <p:spPr/>
        <p:txBody>
          <a:bodyPr/>
          <a:lstStyle/>
          <a:p>
            <a:endParaRPr lang="de-DE" dirty="0"/>
          </a:p>
        </p:txBody>
      </p:sp>
      <p:pic>
        <p:nvPicPr>
          <p:cNvPr id="6" name="Inhaltsplatzhalter 5" descr="Ein Bild, das Gras, Gebäude, draußen, Haus enthält.&#10;&#10;Automatisch generierte Beschreibung">
            <a:extLst>
              <a:ext uri="{FF2B5EF4-FFF2-40B4-BE49-F238E27FC236}">
                <a16:creationId xmlns:a16="http://schemas.microsoft.com/office/drawing/2014/main" id="{3B95558C-3A3F-43A9-AC97-35C68E054C3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8128000"/>
          </a:xfrm>
        </p:spPr>
      </p:pic>
    </p:spTree>
    <p:extLst>
      <p:ext uri="{BB962C8B-B14F-4D97-AF65-F5344CB8AC3E}">
        <p14:creationId xmlns:p14="http://schemas.microsoft.com/office/powerpoint/2010/main" val="481636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20B969-28FB-441A-94C3-F8B5A1671C09}"/>
              </a:ext>
            </a:extLst>
          </p:cNvPr>
          <p:cNvSpPr>
            <a:spLocks noGrp="1"/>
          </p:cNvSpPr>
          <p:nvPr>
            <p:ph type="title"/>
          </p:nvPr>
        </p:nvSpPr>
        <p:spPr/>
        <p:txBody>
          <a:bodyPr/>
          <a:lstStyle/>
          <a:p>
            <a:endParaRPr lang="de-DE" dirty="0"/>
          </a:p>
        </p:txBody>
      </p:sp>
      <p:pic>
        <p:nvPicPr>
          <p:cNvPr id="8" name="Inhaltsplatzhalter 7" descr="Ein Bild, das Gebäude, Dach enthält.&#10;&#10;Automatisch generierte Beschreibung">
            <a:extLst>
              <a:ext uri="{FF2B5EF4-FFF2-40B4-BE49-F238E27FC236}">
                <a16:creationId xmlns:a16="http://schemas.microsoft.com/office/drawing/2014/main" id="{31DF3C3C-0B8B-4052-B966-8E2E1E38D57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319" r="-600" b="21162"/>
          <a:stretch/>
        </p:blipFill>
        <p:spPr>
          <a:xfrm>
            <a:off x="0" y="0"/>
            <a:ext cx="12344400" cy="6858000"/>
          </a:xfrm>
          <a:prstGeom prst="rect">
            <a:avLst/>
          </a:prstGeom>
        </p:spPr>
      </p:pic>
    </p:spTree>
    <p:extLst>
      <p:ext uri="{BB962C8B-B14F-4D97-AF65-F5344CB8AC3E}">
        <p14:creationId xmlns:p14="http://schemas.microsoft.com/office/powerpoint/2010/main" val="910709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1FE854-54E9-4816-A581-CAC3A256FFC4}"/>
              </a:ext>
            </a:extLst>
          </p:cNvPr>
          <p:cNvSpPr>
            <a:spLocks noGrp="1"/>
          </p:cNvSpPr>
          <p:nvPr>
            <p:ph type="title"/>
          </p:nvPr>
        </p:nvSpPr>
        <p:spPr/>
        <p:txBody>
          <a:bodyPr/>
          <a:lstStyle/>
          <a:p>
            <a:endParaRPr lang="de-DE" dirty="0"/>
          </a:p>
        </p:txBody>
      </p:sp>
      <p:pic>
        <p:nvPicPr>
          <p:cNvPr id="5" name="Inhaltsplatzhalter 4" descr="Ein Bild, das Text, Baum enthält.&#10;&#10;Automatisch generierte Beschreibung">
            <a:extLst>
              <a:ext uri="{FF2B5EF4-FFF2-40B4-BE49-F238E27FC236}">
                <a16:creationId xmlns:a16="http://schemas.microsoft.com/office/drawing/2014/main" id="{4B8FDE9B-F0DB-47A7-9B3E-1757AE37C5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193" t="11581" b="3227"/>
          <a:stretch/>
        </p:blipFill>
        <p:spPr>
          <a:xfrm>
            <a:off x="-867664" y="0"/>
            <a:ext cx="14811248" cy="7331854"/>
          </a:xfrm>
        </p:spPr>
      </p:pic>
      <p:sp>
        <p:nvSpPr>
          <p:cNvPr id="6" name="Sprechblase: rechteckig mit abgerundeten Ecken 5">
            <a:extLst>
              <a:ext uri="{FF2B5EF4-FFF2-40B4-BE49-F238E27FC236}">
                <a16:creationId xmlns:a16="http://schemas.microsoft.com/office/drawing/2014/main" id="{F6E4546C-E0F7-4BA9-A7ED-4DD3A40DB766}"/>
              </a:ext>
            </a:extLst>
          </p:cNvPr>
          <p:cNvSpPr/>
          <p:nvPr/>
        </p:nvSpPr>
        <p:spPr>
          <a:xfrm>
            <a:off x="6391656" y="365125"/>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7" name="Sprechblase: rechteckig mit abgerundeten Ecken 6">
            <a:extLst>
              <a:ext uri="{FF2B5EF4-FFF2-40B4-BE49-F238E27FC236}">
                <a16:creationId xmlns:a16="http://schemas.microsoft.com/office/drawing/2014/main" id="{B1EA9E7E-6CD0-4D88-BC49-A06C3FD34920}"/>
              </a:ext>
            </a:extLst>
          </p:cNvPr>
          <p:cNvSpPr/>
          <p:nvPr/>
        </p:nvSpPr>
        <p:spPr>
          <a:xfrm>
            <a:off x="1999488" y="50803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8" name="Sprechblase: rechteckig mit abgerundeten Ecken 7">
            <a:extLst>
              <a:ext uri="{FF2B5EF4-FFF2-40B4-BE49-F238E27FC236}">
                <a16:creationId xmlns:a16="http://schemas.microsoft.com/office/drawing/2014/main" id="{CA5AE4C1-264B-4DA2-980A-A0BED098B867}"/>
              </a:ext>
            </a:extLst>
          </p:cNvPr>
          <p:cNvSpPr/>
          <p:nvPr/>
        </p:nvSpPr>
        <p:spPr>
          <a:xfrm>
            <a:off x="3590544" y="23371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9" name="Sprechblase: rechteckig mit abgerundeten Ecken 8">
            <a:extLst>
              <a:ext uri="{FF2B5EF4-FFF2-40B4-BE49-F238E27FC236}">
                <a16:creationId xmlns:a16="http://schemas.microsoft.com/office/drawing/2014/main" id="{DC55150F-D79E-46D3-A626-7CF3AA3125EC}"/>
              </a:ext>
            </a:extLst>
          </p:cNvPr>
          <p:cNvSpPr/>
          <p:nvPr/>
        </p:nvSpPr>
        <p:spPr>
          <a:xfrm>
            <a:off x="6108192" y="44677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0" name="Sprechblase: rechteckig mit abgerundeten Ecken 9">
            <a:extLst>
              <a:ext uri="{FF2B5EF4-FFF2-40B4-BE49-F238E27FC236}">
                <a16:creationId xmlns:a16="http://schemas.microsoft.com/office/drawing/2014/main" id="{6ECCD7E6-1306-4075-AEB1-A5BC62BB455F}"/>
              </a:ext>
            </a:extLst>
          </p:cNvPr>
          <p:cNvSpPr/>
          <p:nvPr/>
        </p:nvSpPr>
        <p:spPr>
          <a:xfrm>
            <a:off x="1057656" y="5434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1" name="Sprechblase: rechteckig mit abgerundeten Ecken 10">
            <a:extLst>
              <a:ext uri="{FF2B5EF4-FFF2-40B4-BE49-F238E27FC236}">
                <a16:creationId xmlns:a16="http://schemas.microsoft.com/office/drawing/2014/main" id="{86874A2F-8060-4604-8B5D-8ECDE0E488DD}"/>
              </a:ext>
            </a:extLst>
          </p:cNvPr>
          <p:cNvSpPr/>
          <p:nvPr/>
        </p:nvSpPr>
        <p:spPr>
          <a:xfrm>
            <a:off x="4258056" y="693674"/>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2" name="Sprechblase: rechteckig mit abgerundeten Ecken 11">
            <a:extLst>
              <a:ext uri="{FF2B5EF4-FFF2-40B4-BE49-F238E27FC236}">
                <a16:creationId xmlns:a16="http://schemas.microsoft.com/office/drawing/2014/main" id="{3C8676B3-4F48-4BBA-AEDC-7DEC3076BB3B}"/>
              </a:ext>
            </a:extLst>
          </p:cNvPr>
          <p:cNvSpPr/>
          <p:nvPr/>
        </p:nvSpPr>
        <p:spPr>
          <a:xfrm>
            <a:off x="6830568" y="26937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3" name="Sprechblase: rechteckig mit abgerundeten Ecken 12">
            <a:extLst>
              <a:ext uri="{FF2B5EF4-FFF2-40B4-BE49-F238E27FC236}">
                <a16:creationId xmlns:a16="http://schemas.microsoft.com/office/drawing/2014/main" id="{1C510EFC-D5BB-4227-9D16-2A357EA8196A}"/>
              </a:ext>
            </a:extLst>
          </p:cNvPr>
          <p:cNvSpPr/>
          <p:nvPr/>
        </p:nvSpPr>
        <p:spPr>
          <a:xfrm>
            <a:off x="4376928" y="1429608"/>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4" name="Sprechblase: rechteckig mit abgerundeten Ecken 13">
            <a:extLst>
              <a:ext uri="{FF2B5EF4-FFF2-40B4-BE49-F238E27FC236}">
                <a16:creationId xmlns:a16="http://schemas.microsoft.com/office/drawing/2014/main" id="{6FC15E8E-EC2B-4958-92FF-9155A3B474EA}"/>
              </a:ext>
            </a:extLst>
          </p:cNvPr>
          <p:cNvSpPr/>
          <p:nvPr/>
        </p:nvSpPr>
        <p:spPr>
          <a:xfrm>
            <a:off x="8784336" y="5647309"/>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5" name="Sprechblase: rechteckig mit abgerundeten Ecken 14">
            <a:extLst>
              <a:ext uri="{FF2B5EF4-FFF2-40B4-BE49-F238E27FC236}">
                <a16:creationId xmlns:a16="http://schemas.microsoft.com/office/drawing/2014/main" id="{6014B461-EF80-4FEB-968F-D3EA93497067}"/>
              </a:ext>
            </a:extLst>
          </p:cNvPr>
          <p:cNvSpPr/>
          <p:nvPr/>
        </p:nvSpPr>
        <p:spPr>
          <a:xfrm>
            <a:off x="920496" y="54369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6" name="Sprechblase: rechteckig mit abgerundeten Ecken 15">
            <a:extLst>
              <a:ext uri="{FF2B5EF4-FFF2-40B4-BE49-F238E27FC236}">
                <a16:creationId xmlns:a16="http://schemas.microsoft.com/office/drawing/2014/main" id="{FDD03D03-15DC-4BEF-80D8-FF837C88EE4B}"/>
              </a:ext>
            </a:extLst>
          </p:cNvPr>
          <p:cNvSpPr/>
          <p:nvPr/>
        </p:nvSpPr>
        <p:spPr>
          <a:xfrm>
            <a:off x="9616440" y="3637860"/>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Tree>
    <p:extLst>
      <p:ext uri="{BB962C8B-B14F-4D97-AF65-F5344CB8AC3E}">
        <p14:creationId xmlns:p14="http://schemas.microsoft.com/office/powerpoint/2010/main" val="67988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7322FE-B639-4ECB-A1F3-440CCDBD480D}"/>
              </a:ext>
            </a:extLst>
          </p:cNvPr>
          <p:cNvSpPr>
            <a:spLocks noGrp="1"/>
          </p:cNvSpPr>
          <p:nvPr>
            <p:ph type="title"/>
          </p:nvPr>
        </p:nvSpPr>
        <p:spPr>
          <a:xfrm>
            <a:off x="2811379" y="341061"/>
            <a:ext cx="6569242" cy="1325563"/>
          </a:xfrm>
        </p:spPr>
        <p:txBody>
          <a:bodyPr/>
          <a:lstStyle/>
          <a:p>
            <a:pPr algn="ctr"/>
            <a:r>
              <a:rPr lang="de-DE" dirty="0"/>
              <a:t>Was ist ein Planspiel?</a:t>
            </a:r>
          </a:p>
        </p:txBody>
      </p:sp>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34" y="182563"/>
            <a:ext cx="1564450" cy="927278"/>
          </a:xfrm>
          <a:prstGeom prst="rect">
            <a:avLst/>
          </a:prstGeom>
        </p:spPr>
      </p:pic>
      <p:pic>
        <p:nvPicPr>
          <p:cNvPr id="9" name="Grafik 8" descr="Ein Bild, das farbig, Briefpapier, Essen, verschieden enthält.&#10;&#10;Automatisch generierte Beschreibung">
            <a:extLst>
              <a:ext uri="{FF2B5EF4-FFF2-40B4-BE49-F238E27FC236}">
                <a16:creationId xmlns:a16="http://schemas.microsoft.com/office/drawing/2014/main" id="{530B1608-E1C9-42B9-9B4A-DC54835EA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296150"/>
          </a:xfrm>
          <a:prstGeom prst="rect">
            <a:avLst/>
          </a:prstGeom>
        </p:spPr>
      </p:pic>
    </p:spTree>
    <p:extLst>
      <p:ext uri="{BB962C8B-B14F-4D97-AF65-F5344CB8AC3E}">
        <p14:creationId xmlns:p14="http://schemas.microsoft.com/office/powerpoint/2010/main" val="1247946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66F6DF-368F-4797-9B4E-4443B956D333}"/>
              </a:ext>
            </a:extLst>
          </p:cNvPr>
          <p:cNvSpPr>
            <a:spLocks noGrp="1"/>
          </p:cNvSpPr>
          <p:nvPr>
            <p:ph type="title"/>
          </p:nvPr>
        </p:nvSpPr>
        <p:spPr/>
        <p:txBody>
          <a:bodyPr/>
          <a:lstStyle/>
          <a:p>
            <a:endParaRPr lang="de-DE" dirty="0"/>
          </a:p>
        </p:txBody>
      </p:sp>
      <p:pic>
        <p:nvPicPr>
          <p:cNvPr id="5" name="Inhaltsplatzhalter 4" descr="Ein Bild, das Zug, draußen, Plattform, Bahnhof enthält.&#10;&#10;Automatisch generierte Beschreibung">
            <a:extLst>
              <a:ext uri="{FF2B5EF4-FFF2-40B4-BE49-F238E27FC236}">
                <a16:creationId xmlns:a16="http://schemas.microsoft.com/office/drawing/2014/main" id="{2E3CFCB9-A459-456F-8BA9-580CB1D4B99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710" b="14142"/>
          <a:stretch/>
        </p:blipFill>
        <p:spPr>
          <a:xfrm>
            <a:off x="0" y="0"/>
            <a:ext cx="12192000" cy="6858000"/>
          </a:xfrm>
        </p:spPr>
      </p:pic>
    </p:spTree>
    <p:extLst>
      <p:ext uri="{BB962C8B-B14F-4D97-AF65-F5344CB8AC3E}">
        <p14:creationId xmlns:p14="http://schemas.microsoft.com/office/powerpoint/2010/main" val="3271620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DF928E-FFC3-4A68-8514-4846517BC994}"/>
              </a:ext>
            </a:extLst>
          </p:cNvPr>
          <p:cNvSpPr>
            <a:spLocks noGrp="1"/>
          </p:cNvSpPr>
          <p:nvPr>
            <p:ph type="title"/>
          </p:nvPr>
        </p:nvSpPr>
        <p:spPr/>
        <p:txBody>
          <a:bodyPr/>
          <a:lstStyle/>
          <a:p>
            <a:endParaRPr lang="de-DE" dirty="0"/>
          </a:p>
        </p:txBody>
      </p:sp>
      <p:pic>
        <p:nvPicPr>
          <p:cNvPr id="7" name="Grafik 6">
            <a:extLst>
              <a:ext uri="{FF2B5EF4-FFF2-40B4-BE49-F238E27FC236}">
                <a16:creationId xmlns:a16="http://schemas.microsoft.com/office/drawing/2014/main" id="{10C68099-8DEF-4CC5-8C8D-F0511D994B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254" y="767927"/>
            <a:ext cx="3519792" cy="2426897"/>
          </a:xfrm>
          <a:prstGeom prst="rect">
            <a:avLst/>
          </a:prstGeom>
        </p:spPr>
      </p:pic>
      <p:pic>
        <p:nvPicPr>
          <p:cNvPr id="9" name="Grafik 8">
            <a:extLst>
              <a:ext uri="{FF2B5EF4-FFF2-40B4-BE49-F238E27FC236}">
                <a16:creationId xmlns:a16="http://schemas.microsoft.com/office/drawing/2014/main" id="{7951CF76-3D09-4612-B201-605C80A11C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4570" y="3762821"/>
            <a:ext cx="3887251" cy="2761038"/>
          </a:xfrm>
          <a:prstGeom prst="rect">
            <a:avLst/>
          </a:prstGeom>
        </p:spPr>
      </p:pic>
      <p:pic>
        <p:nvPicPr>
          <p:cNvPr id="13" name="Inhaltsplatzhalter 12" descr="Ein Bild, das Messer enthält.&#10;&#10;Automatisch generierte Beschreibung">
            <a:extLst>
              <a:ext uri="{FF2B5EF4-FFF2-40B4-BE49-F238E27FC236}">
                <a16:creationId xmlns:a16="http://schemas.microsoft.com/office/drawing/2014/main" id="{ED9FAD56-29C9-42AE-BC72-5AF83D89F7E0}"/>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84900" y="4500401"/>
            <a:ext cx="4018312" cy="1454349"/>
          </a:xfrm>
        </p:spPr>
      </p:pic>
      <p:sp>
        <p:nvSpPr>
          <p:cNvPr id="3" name="Textfeld 2">
            <a:extLst>
              <a:ext uri="{FF2B5EF4-FFF2-40B4-BE49-F238E27FC236}">
                <a16:creationId xmlns:a16="http://schemas.microsoft.com/office/drawing/2014/main" id="{5483FDA1-8CEA-4BF4-8073-FF0228B479ED}"/>
              </a:ext>
            </a:extLst>
          </p:cNvPr>
          <p:cNvSpPr txBox="1"/>
          <p:nvPr/>
        </p:nvSpPr>
        <p:spPr>
          <a:xfrm>
            <a:off x="5387431" y="3900237"/>
            <a:ext cx="644728" cy="1200329"/>
          </a:xfrm>
          <a:prstGeom prst="rect">
            <a:avLst/>
          </a:prstGeom>
          <a:noFill/>
        </p:spPr>
        <p:txBody>
          <a:bodyPr wrap="none" rtlCol="0">
            <a:spAutoFit/>
          </a:bodyPr>
          <a:lstStyle/>
          <a:p>
            <a:r>
              <a:rPr lang="de-DE" sz="7200" dirty="0"/>
              <a:t>§</a:t>
            </a:r>
          </a:p>
        </p:txBody>
      </p:sp>
      <p:cxnSp>
        <p:nvCxnSpPr>
          <p:cNvPr id="5" name="Gerade Verbindung mit Pfeil 4">
            <a:extLst>
              <a:ext uri="{FF2B5EF4-FFF2-40B4-BE49-F238E27FC236}">
                <a16:creationId xmlns:a16="http://schemas.microsoft.com/office/drawing/2014/main" id="{EF45FE24-CD20-4C8C-A0F4-CCBDB96DD6E0}"/>
              </a:ext>
            </a:extLst>
          </p:cNvPr>
          <p:cNvCxnSpPr/>
          <p:nvPr/>
        </p:nvCxnSpPr>
        <p:spPr>
          <a:xfrm flipH="1">
            <a:off x="3481431" y="3429000"/>
            <a:ext cx="897622"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F4A35E7B-9A98-403F-8BE0-43606E318FF5}"/>
              </a:ext>
            </a:extLst>
          </p:cNvPr>
          <p:cNvCxnSpPr>
            <a:cxnSpLocks/>
          </p:cNvCxnSpPr>
          <p:nvPr/>
        </p:nvCxnSpPr>
        <p:spPr>
          <a:xfrm>
            <a:off x="6804570" y="3429000"/>
            <a:ext cx="863476"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E6177125-50CB-4116-BC5B-093C0FE216EC}"/>
              </a:ext>
            </a:extLst>
          </p:cNvPr>
          <p:cNvCxnSpPr/>
          <p:nvPr/>
        </p:nvCxnSpPr>
        <p:spPr>
          <a:xfrm>
            <a:off x="5136688" y="5620624"/>
            <a:ext cx="1146214"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4156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nhaltsplatzhalter 15" descr="Ein Bild, das Himmel, Straße, draußen, Stadt enthält.&#10;&#10;Automatisch generierte Beschreibung">
            <a:extLst>
              <a:ext uri="{FF2B5EF4-FFF2-40B4-BE49-F238E27FC236}">
                <a16:creationId xmlns:a16="http://schemas.microsoft.com/office/drawing/2014/main" id="{2D1EEA19-07CE-4ED1-9F9E-ACBB367FD1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 y="-1"/>
            <a:ext cx="12192000" cy="7576537"/>
          </a:xfrm>
        </p:spPr>
      </p:pic>
      <p:sp>
        <p:nvSpPr>
          <p:cNvPr id="6" name="Textfeld 5">
            <a:extLst>
              <a:ext uri="{FF2B5EF4-FFF2-40B4-BE49-F238E27FC236}">
                <a16:creationId xmlns:a16="http://schemas.microsoft.com/office/drawing/2014/main" id="{A377EA18-8FB7-4CEE-9375-598FDB229EF7}"/>
              </a:ext>
            </a:extLst>
          </p:cNvPr>
          <p:cNvSpPr txBox="1"/>
          <p:nvPr/>
        </p:nvSpPr>
        <p:spPr>
          <a:xfrm>
            <a:off x="3718692" y="3362960"/>
            <a:ext cx="8987066" cy="1015663"/>
          </a:xfrm>
          <a:prstGeom prst="rect">
            <a:avLst/>
          </a:prstGeom>
          <a:noFill/>
        </p:spPr>
        <p:txBody>
          <a:bodyPr wrap="square" rtlCol="0">
            <a:spAutoFit/>
          </a:bodyPr>
          <a:lstStyle/>
          <a:p>
            <a:r>
              <a:rPr lang="de-DE" sz="6000" b="1" dirty="0">
                <a:solidFill>
                  <a:schemeClr val="bg1"/>
                </a:solidFill>
              </a:rPr>
              <a:t>#Europäische Kommission</a:t>
            </a:r>
            <a:endParaRPr lang="de-DE" sz="2400" b="1" dirty="0">
              <a:solidFill>
                <a:schemeClr val="bg1"/>
              </a:solidFill>
            </a:endParaRPr>
          </a:p>
        </p:txBody>
      </p:sp>
      <p:sp>
        <p:nvSpPr>
          <p:cNvPr id="10" name="Textfeld 9">
            <a:extLst>
              <a:ext uri="{FF2B5EF4-FFF2-40B4-BE49-F238E27FC236}">
                <a16:creationId xmlns:a16="http://schemas.microsoft.com/office/drawing/2014/main" id="{8C0000DE-BCD0-4D4A-8B59-6F0CE6A5C376}"/>
              </a:ext>
            </a:extLst>
          </p:cNvPr>
          <p:cNvSpPr txBox="1"/>
          <p:nvPr/>
        </p:nvSpPr>
        <p:spPr>
          <a:xfrm>
            <a:off x="0" y="6321336"/>
            <a:ext cx="12192000" cy="523220"/>
          </a:xfrm>
          <a:prstGeom prst="rect">
            <a:avLst/>
          </a:prstGeom>
          <a:noFill/>
        </p:spPr>
        <p:txBody>
          <a:bodyPr wrap="square">
            <a:spAutoFit/>
          </a:bodyPr>
          <a:lstStyle/>
          <a:p>
            <a:r>
              <a:rPr lang="de-DE" sz="1400" dirty="0">
                <a:solidFill>
                  <a:schemeClr val="bg1"/>
                </a:solidFill>
              </a:rPr>
              <a:t>Bildnachweis: </a:t>
            </a:r>
            <a:r>
              <a:rPr lang="de-DE" sz="1400" dirty="0" err="1">
                <a:solidFill>
                  <a:schemeClr val="bg1"/>
                </a:solidFill>
              </a:rPr>
              <a:t>Trougnouf</a:t>
            </a:r>
            <a:r>
              <a:rPr lang="de-DE" sz="1400" dirty="0">
                <a:solidFill>
                  <a:schemeClr val="bg1"/>
                </a:solidFill>
              </a:rPr>
              <a:t> (Benoit Brummer) </a:t>
            </a:r>
          </a:p>
          <a:p>
            <a:r>
              <a:rPr lang="de-DE" sz="1400" dirty="0">
                <a:solidFill>
                  <a:schemeClr val="bg1"/>
                </a:solidFill>
              </a:rPr>
              <a:t>(https://commons.wikimedia.org/wiki/File:Berlaymont_building_(DSCF7542-DSCF7548).jpg), https://creativecommons.org/licenses/by-sa/4.0/legalcode </a:t>
            </a:r>
          </a:p>
        </p:txBody>
      </p:sp>
    </p:spTree>
    <p:extLst>
      <p:ext uri="{BB962C8B-B14F-4D97-AF65-F5344CB8AC3E}">
        <p14:creationId xmlns:p14="http://schemas.microsoft.com/office/powerpoint/2010/main" val="4142734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ABEDA2-8194-4F76-A3DF-9C6A0792EA61}"/>
              </a:ext>
            </a:extLst>
          </p:cNvPr>
          <p:cNvSpPr>
            <a:spLocks noGrp="1"/>
          </p:cNvSpPr>
          <p:nvPr>
            <p:ph type="title"/>
          </p:nvPr>
        </p:nvSpPr>
        <p:spPr/>
        <p:txBody>
          <a:bodyPr/>
          <a:lstStyle/>
          <a:p>
            <a:endParaRPr lang="de-DE"/>
          </a:p>
        </p:txBody>
      </p:sp>
      <p:pic>
        <p:nvPicPr>
          <p:cNvPr id="13" name="Inhaltsplatzhalter 12" descr="Ein Bild, das Text, Abfalleimer, Container enthält.&#10;&#10;Automatisch generierte Beschreibung">
            <a:extLst>
              <a:ext uri="{FF2B5EF4-FFF2-40B4-BE49-F238E27FC236}">
                <a16:creationId xmlns:a16="http://schemas.microsoft.com/office/drawing/2014/main" id="{06BB0244-88BE-43D6-BA87-099217855BA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09860"/>
            <a:ext cx="12192000" cy="8129016"/>
          </a:xfrm>
        </p:spPr>
      </p:pic>
      <p:sp>
        <p:nvSpPr>
          <p:cNvPr id="4" name="Textfeld 3">
            <a:extLst>
              <a:ext uri="{FF2B5EF4-FFF2-40B4-BE49-F238E27FC236}">
                <a16:creationId xmlns:a16="http://schemas.microsoft.com/office/drawing/2014/main" id="{C00C6088-A353-496F-ADCC-A0076D4C8424}"/>
              </a:ext>
            </a:extLst>
          </p:cNvPr>
          <p:cNvSpPr txBox="1"/>
          <p:nvPr/>
        </p:nvSpPr>
        <p:spPr>
          <a:xfrm>
            <a:off x="0" y="6492875"/>
            <a:ext cx="1870127" cy="276999"/>
          </a:xfrm>
          <a:prstGeom prst="rect">
            <a:avLst/>
          </a:prstGeom>
          <a:noFill/>
        </p:spPr>
        <p:txBody>
          <a:bodyPr wrap="none" rtlCol="0">
            <a:spAutoFit/>
          </a:bodyPr>
          <a:lstStyle/>
          <a:p>
            <a:r>
              <a:rPr lang="en-US" sz="1200" dirty="0">
                <a:solidFill>
                  <a:schemeClr val="bg1">
                    <a:lumMod val="85000"/>
                  </a:schemeClr>
                </a:solidFill>
              </a:rPr>
              <a:t>© </a:t>
            </a:r>
            <a:r>
              <a:rPr lang="en-US" sz="1200" dirty="0" err="1">
                <a:solidFill>
                  <a:schemeClr val="bg1">
                    <a:lumMod val="85000"/>
                  </a:schemeClr>
                </a:solidFill>
              </a:rPr>
              <a:t>Europäische</a:t>
            </a:r>
            <a:r>
              <a:rPr lang="en-US" sz="1200" dirty="0">
                <a:solidFill>
                  <a:schemeClr val="bg1">
                    <a:lumMod val="85000"/>
                  </a:schemeClr>
                </a:solidFill>
              </a:rPr>
              <a:t> Union 2021</a:t>
            </a:r>
            <a:endParaRPr lang="de-DE" sz="1200" dirty="0">
              <a:solidFill>
                <a:schemeClr val="bg1">
                  <a:lumMod val="85000"/>
                </a:schemeClr>
              </a:solidFill>
            </a:endParaRPr>
          </a:p>
        </p:txBody>
      </p:sp>
      <p:sp>
        <p:nvSpPr>
          <p:cNvPr id="7" name="Textfeld 6">
            <a:extLst>
              <a:ext uri="{FF2B5EF4-FFF2-40B4-BE49-F238E27FC236}">
                <a16:creationId xmlns:a16="http://schemas.microsoft.com/office/drawing/2014/main" id="{0DDD7051-8CAB-49EE-9E6E-E696C10A90D4}"/>
              </a:ext>
            </a:extLst>
          </p:cNvPr>
          <p:cNvSpPr txBox="1"/>
          <p:nvPr/>
        </p:nvSpPr>
        <p:spPr>
          <a:xfrm>
            <a:off x="0" y="3678837"/>
            <a:ext cx="8987066" cy="1938992"/>
          </a:xfrm>
          <a:prstGeom prst="rect">
            <a:avLst/>
          </a:prstGeom>
          <a:noFill/>
        </p:spPr>
        <p:txBody>
          <a:bodyPr wrap="square" rtlCol="0">
            <a:spAutoFit/>
          </a:bodyPr>
          <a:lstStyle/>
          <a:p>
            <a:r>
              <a:rPr lang="de-DE" sz="6000" b="1" dirty="0">
                <a:solidFill>
                  <a:schemeClr val="bg1"/>
                </a:solidFill>
              </a:rPr>
              <a:t>#Präsidentin der </a:t>
            </a:r>
            <a:br>
              <a:rPr lang="de-DE" sz="6000" b="1" dirty="0">
                <a:solidFill>
                  <a:schemeClr val="bg1"/>
                </a:solidFill>
              </a:rPr>
            </a:br>
            <a:r>
              <a:rPr lang="de-DE" sz="6000" b="1" dirty="0">
                <a:solidFill>
                  <a:schemeClr val="bg1"/>
                </a:solidFill>
              </a:rPr>
              <a:t>Europäischen Kommission</a:t>
            </a:r>
            <a:endParaRPr lang="de-DE" sz="2400" b="1" dirty="0">
              <a:solidFill>
                <a:schemeClr val="bg1"/>
              </a:solidFill>
            </a:endParaRPr>
          </a:p>
        </p:txBody>
      </p:sp>
    </p:spTree>
    <p:extLst>
      <p:ext uri="{BB962C8B-B14F-4D97-AF65-F5344CB8AC3E}">
        <p14:creationId xmlns:p14="http://schemas.microsoft.com/office/powerpoint/2010/main" val="1714732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084C3CD-DAAB-343A-1C2B-FC4C465E3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2873"/>
            <a:ext cx="12496800" cy="8574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0EA3AD96-9D53-45C7-BE9A-C0A7B07442C0}"/>
              </a:ext>
            </a:extLst>
          </p:cNvPr>
          <p:cNvSpPr txBox="1"/>
          <p:nvPr/>
        </p:nvSpPr>
        <p:spPr>
          <a:xfrm>
            <a:off x="1870127" y="4890623"/>
            <a:ext cx="8987066" cy="1015663"/>
          </a:xfrm>
          <a:prstGeom prst="rect">
            <a:avLst/>
          </a:prstGeom>
          <a:noFill/>
        </p:spPr>
        <p:txBody>
          <a:bodyPr wrap="square" rtlCol="0">
            <a:spAutoFit/>
          </a:bodyPr>
          <a:lstStyle/>
          <a:p>
            <a:r>
              <a:rPr lang="de-DE" sz="6000" b="1" dirty="0">
                <a:solidFill>
                  <a:schemeClr val="bg1"/>
                </a:solidFill>
              </a:rPr>
              <a:t>#Umweltkommissarin</a:t>
            </a:r>
            <a:endParaRPr lang="de-DE" sz="2400" b="1" dirty="0">
              <a:solidFill>
                <a:schemeClr val="bg1"/>
              </a:solidFill>
            </a:endParaRPr>
          </a:p>
        </p:txBody>
      </p:sp>
      <p:sp>
        <p:nvSpPr>
          <p:cNvPr id="9" name="Textfeld 8">
            <a:extLst>
              <a:ext uri="{FF2B5EF4-FFF2-40B4-BE49-F238E27FC236}">
                <a16:creationId xmlns:a16="http://schemas.microsoft.com/office/drawing/2014/main" id="{63408895-DB62-4289-96C3-4BA564F9F85C}"/>
              </a:ext>
            </a:extLst>
          </p:cNvPr>
          <p:cNvSpPr txBox="1"/>
          <p:nvPr/>
        </p:nvSpPr>
        <p:spPr>
          <a:xfrm>
            <a:off x="0" y="6492875"/>
            <a:ext cx="1870127" cy="276999"/>
          </a:xfrm>
          <a:prstGeom prst="rect">
            <a:avLst/>
          </a:prstGeom>
          <a:noFill/>
        </p:spPr>
        <p:txBody>
          <a:bodyPr wrap="none" rtlCol="0">
            <a:spAutoFit/>
          </a:bodyPr>
          <a:lstStyle/>
          <a:p>
            <a:r>
              <a:rPr lang="en-US" sz="1200" dirty="0">
                <a:solidFill>
                  <a:schemeClr val="bg1">
                    <a:lumMod val="85000"/>
                  </a:schemeClr>
                </a:solidFill>
              </a:rPr>
              <a:t>© </a:t>
            </a:r>
            <a:r>
              <a:rPr lang="en-US" sz="1200" dirty="0" err="1">
                <a:solidFill>
                  <a:schemeClr val="bg1">
                    <a:lumMod val="85000"/>
                  </a:schemeClr>
                </a:solidFill>
              </a:rPr>
              <a:t>Europäische</a:t>
            </a:r>
            <a:r>
              <a:rPr lang="en-US" sz="1200" dirty="0">
                <a:solidFill>
                  <a:schemeClr val="bg1">
                    <a:lumMod val="85000"/>
                  </a:schemeClr>
                </a:solidFill>
              </a:rPr>
              <a:t> Union 2024</a:t>
            </a:r>
            <a:endParaRPr lang="de-DE" sz="1200" dirty="0">
              <a:solidFill>
                <a:schemeClr val="bg1">
                  <a:lumMod val="85000"/>
                </a:schemeClr>
              </a:solidFill>
            </a:endParaRPr>
          </a:p>
        </p:txBody>
      </p:sp>
    </p:spTree>
    <p:extLst>
      <p:ext uri="{BB962C8B-B14F-4D97-AF65-F5344CB8AC3E}">
        <p14:creationId xmlns:p14="http://schemas.microsoft.com/office/powerpoint/2010/main" val="824612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79E6E0-4661-4902-BC79-C136A946BFBA}"/>
              </a:ext>
            </a:extLst>
          </p:cNvPr>
          <p:cNvSpPr>
            <a:spLocks noGrp="1"/>
          </p:cNvSpPr>
          <p:nvPr>
            <p:ph type="title"/>
          </p:nvPr>
        </p:nvSpPr>
        <p:spPr/>
        <p:txBody>
          <a:bodyPr/>
          <a:lstStyle/>
          <a:p>
            <a:endParaRPr lang="de-DE"/>
          </a:p>
        </p:txBody>
      </p:sp>
      <p:pic>
        <p:nvPicPr>
          <p:cNvPr id="5" name="Inhaltsplatzhalter 4" descr="Ein Bild, das draußen, Gebäude, Stadt, Straße enthält.&#10;&#10;Automatisch generierte Beschreibung">
            <a:extLst>
              <a:ext uri="{FF2B5EF4-FFF2-40B4-BE49-F238E27FC236}">
                <a16:creationId xmlns:a16="http://schemas.microsoft.com/office/drawing/2014/main" id="{8F6C39A2-D93B-4AB3-B1D4-52C90B51334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6714"/>
          <a:stretch/>
        </p:blipFill>
        <p:spPr>
          <a:xfrm>
            <a:off x="0" y="0"/>
            <a:ext cx="12192000" cy="6858000"/>
          </a:xfrm>
        </p:spPr>
      </p:pic>
      <p:sp>
        <p:nvSpPr>
          <p:cNvPr id="6" name="Textfeld 5">
            <a:extLst>
              <a:ext uri="{FF2B5EF4-FFF2-40B4-BE49-F238E27FC236}">
                <a16:creationId xmlns:a16="http://schemas.microsoft.com/office/drawing/2014/main" id="{2938E881-88E1-45BE-ADA9-5C4E6AA147A2}"/>
              </a:ext>
            </a:extLst>
          </p:cNvPr>
          <p:cNvSpPr txBox="1"/>
          <p:nvPr/>
        </p:nvSpPr>
        <p:spPr>
          <a:xfrm>
            <a:off x="3794658" y="6611779"/>
            <a:ext cx="8549135" cy="246221"/>
          </a:xfrm>
          <a:prstGeom prst="rect">
            <a:avLst/>
          </a:prstGeom>
          <a:noFill/>
        </p:spPr>
        <p:txBody>
          <a:bodyPr wrap="none" rtlCol="0">
            <a:spAutoFit/>
          </a:bodyPr>
          <a:lstStyle/>
          <a:p>
            <a:r>
              <a:rPr lang="de-DE" sz="1000" dirty="0" err="1">
                <a:solidFill>
                  <a:schemeClr val="bg1"/>
                </a:solidFill>
              </a:rPr>
              <a:t>Samynandpartners</a:t>
            </a:r>
            <a:r>
              <a:rPr lang="de-DE" sz="1000" dirty="0">
                <a:solidFill>
                  <a:schemeClr val="bg1"/>
                </a:solidFill>
              </a:rPr>
              <a:t> (https://commons.wikimedia.org/wiki/File:Europa_building_February_2016.jpg), https://creativecommons.org/licenses/by-sa/4.0/legalcode </a:t>
            </a:r>
          </a:p>
        </p:txBody>
      </p:sp>
      <p:sp>
        <p:nvSpPr>
          <p:cNvPr id="8" name="Textfeld 7">
            <a:extLst>
              <a:ext uri="{FF2B5EF4-FFF2-40B4-BE49-F238E27FC236}">
                <a16:creationId xmlns:a16="http://schemas.microsoft.com/office/drawing/2014/main" id="{22A0CC91-D30C-42CE-903B-E4806A6AEBC4}"/>
              </a:ext>
            </a:extLst>
          </p:cNvPr>
          <p:cNvSpPr txBox="1"/>
          <p:nvPr/>
        </p:nvSpPr>
        <p:spPr>
          <a:xfrm>
            <a:off x="152210" y="159727"/>
            <a:ext cx="8987066" cy="1015663"/>
          </a:xfrm>
          <a:prstGeom prst="rect">
            <a:avLst/>
          </a:prstGeom>
          <a:noFill/>
        </p:spPr>
        <p:txBody>
          <a:bodyPr wrap="square" rtlCol="0">
            <a:spAutoFit/>
          </a:bodyPr>
          <a:lstStyle/>
          <a:p>
            <a:r>
              <a:rPr lang="de-DE" sz="6000" b="1" dirty="0">
                <a:solidFill>
                  <a:schemeClr val="bg1"/>
                </a:solidFill>
              </a:rPr>
              <a:t>#Rat der EU</a:t>
            </a:r>
            <a:endParaRPr lang="de-DE" sz="2400" b="1" dirty="0">
              <a:solidFill>
                <a:schemeClr val="bg1"/>
              </a:solidFill>
            </a:endParaRPr>
          </a:p>
        </p:txBody>
      </p:sp>
    </p:spTree>
    <p:extLst>
      <p:ext uri="{BB962C8B-B14F-4D97-AF65-F5344CB8AC3E}">
        <p14:creationId xmlns:p14="http://schemas.microsoft.com/office/powerpoint/2010/main" val="2016595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C663B0-613D-47F7-930C-52726792219A}"/>
              </a:ext>
            </a:extLst>
          </p:cNvPr>
          <p:cNvSpPr>
            <a:spLocks noGrp="1"/>
          </p:cNvSpPr>
          <p:nvPr>
            <p:ph type="title"/>
          </p:nvPr>
        </p:nvSpPr>
        <p:spPr/>
        <p:txBody>
          <a:bodyPr/>
          <a:lstStyle/>
          <a:p>
            <a:endParaRPr lang="de-DE"/>
          </a:p>
        </p:txBody>
      </p:sp>
      <p:pic>
        <p:nvPicPr>
          <p:cNvPr id="5" name="Inhaltsplatzhalter 4" descr="Ein Bild, das Drachen, farbig, fliegend enthält.&#10;&#10;Automatisch generierte Beschreibung">
            <a:extLst>
              <a:ext uri="{FF2B5EF4-FFF2-40B4-BE49-F238E27FC236}">
                <a16:creationId xmlns:a16="http://schemas.microsoft.com/office/drawing/2014/main" id="{99C8F43A-7E82-46B3-A473-3BFF454A75C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6" name="Textfeld 5">
            <a:extLst>
              <a:ext uri="{FF2B5EF4-FFF2-40B4-BE49-F238E27FC236}">
                <a16:creationId xmlns:a16="http://schemas.microsoft.com/office/drawing/2014/main" id="{003C619C-B250-4AF0-87E8-D54911F71853}"/>
              </a:ext>
            </a:extLst>
          </p:cNvPr>
          <p:cNvSpPr txBox="1"/>
          <p:nvPr/>
        </p:nvSpPr>
        <p:spPr>
          <a:xfrm>
            <a:off x="7967767" y="6492875"/>
            <a:ext cx="4224233" cy="615553"/>
          </a:xfrm>
          <a:prstGeom prst="rect">
            <a:avLst/>
          </a:prstGeom>
          <a:noFill/>
        </p:spPr>
        <p:txBody>
          <a:bodyPr wrap="none" rtlCol="0">
            <a:spAutoFit/>
          </a:bodyPr>
          <a:lstStyle/>
          <a:p>
            <a:r>
              <a:rPr lang="de-DE" sz="800" b="1" dirty="0">
                <a:solidFill>
                  <a:schemeClr val="bg1"/>
                </a:solidFill>
              </a:rPr>
              <a:t>Bild: EU-Verkehrsministerrat mit BM Scheuer und </a:t>
            </a:r>
            <a:r>
              <a:rPr lang="de-DE" sz="800" b="1" dirty="0" err="1">
                <a:solidFill>
                  <a:schemeClr val="bg1"/>
                </a:solidFill>
              </a:rPr>
              <a:t>Sts</a:t>
            </a:r>
            <a:r>
              <a:rPr lang="de-DE" sz="800" b="1" dirty="0">
                <a:solidFill>
                  <a:schemeClr val="bg1"/>
                </a:solidFill>
              </a:rPr>
              <a:t> Beermann</a:t>
            </a:r>
          </a:p>
          <a:p>
            <a:r>
              <a:rPr lang="de-DE" sz="800" b="1" dirty="0">
                <a:solidFill>
                  <a:schemeClr val="bg1"/>
                </a:solidFill>
              </a:rPr>
              <a:t>©BM für Verkehr und digitale Infrastruktur, https://creativecommons.org/licenses/by-nd/2.0/</a:t>
            </a:r>
          </a:p>
          <a:p>
            <a:endParaRPr lang="de-DE" dirty="0">
              <a:solidFill>
                <a:schemeClr val="bg1"/>
              </a:solidFill>
            </a:endParaRPr>
          </a:p>
        </p:txBody>
      </p:sp>
      <p:sp>
        <p:nvSpPr>
          <p:cNvPr id="7" name="Textfeld 6">
            <a:extLst>
              <a:ext uri="{FF2B5EF4-FFF2-40B4-BE49-F238E27FC236}">
                <a16:creationId xmlns:a16="http://schemas.microsoft.com/office/drawing/2014/main" id="{BA995919-1437-44FD-8950-A85D5041A103}"/>
              </a:ext>
            </a:extLst>
          </p:cNvPr>
          <p:cNvSpPr txBox="1"/>
          <p:nvPr/>
        </p:nvSpPr>
        <p:spPr>
          <a:xfrm>
            <a:off x="155160" y="365125"/>
            <a:ext cx="8987066" cy="1015663"/>
          </a:xfrm>
          <a:prstGeom prst="rect">
            <a:avLst/>
          </a:prstGeom>
          <a:noFill/>
        </p:spPr>
        <p:txBody>
          <a:bodyPr wrap="square" rtlCol="0">
            <a:spAutoFit/>
          </a:bodyPr>
          <a:lstStyle/>
          <a:p>
            <a:r>
              <a:rPr lang="de-DE" sz="6000" b="1" dirty="0">
                <a:solidFill>
                  <a:schemeClr val="bg1"/>
                </a:solidFill>
              </a:rPr>
              <a:t>#Rat der EU</a:t>
            </a:r>
            <a:endParaRPr lang="de-DE" sz="2400" b="1" dirty="0">
              <a:solidFill>
                <a:schemeClr val="bg1"/>
              </a:solidFill>
            </a:endParaRPr>
          </a:p>
        </p:txBody>
      </p:sp>
    </p:spTree>
    <p:extLst>
      <p:ext uri="{BB962C8B-B14F-4D97-AF65-F5344CB8AC3E}">
        <p14:creationId xmlns:p14="http://schemas.microsoft.com/office/powerpoint/2010/main" val="13570108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990274-FE3D-4D8E-A67F-819EA350A89B}"/>
              </a:ext>
            </a:extLst>
          </p:cNvPr>
          <p:cNvSpPr>
            <a:spLocks noGrp="1"/>
          </p:cNvSpPr>
          <p:nvPr>
            <p:ph type="title"/>
          </p:nvPr>
        </p:nvSpPr>
        <p:spPr/>
        <p:txBody>
          <a:bodyPr/>
          <a:lstStyle/>
          <a:p>
            <a:endParaRPr lang="de-DE"/>
          </a:p>
        </p:txBody>
      </p:sp>
      <p:pic>
        <p:nvPicPr>
          <p:cNvPr id="6" name="Inhaltsplatzhalter 5" descr="Ein Bild, das Text, Baum enthält.&#10;&#10;Automatisch generierte Beschreibung">
            <a:extLst>
              <a:ext uri="{FF2B5EF4-FFF2-40B4-BE49-F238E27FC236}">
                <a16:creationId xmlns:a16="http://schemas.microsoft.com/office/drawing/2014/main" id="{E5E27265-5A39-402E-A7DB-D12A6D896EA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362" t="16428" r="47521" b="34563"/>
          <a:stretch/>
        </p:blipFill>
        <p:spPr>
          <a:xfrm>
            <a:off x="0" y="-1"/>
            <a:ext cx="5501960" cy="6858001"/>
          </a:xfrm>
        </p:spPr>
      </p:pic>
      <p:cxnSp>
        <p:nvCxnSpPr>
          <p:cNvPr id="8" name="Gerade Verbindung mit Pfeil 7">
            <a:extLst>
              <a:ext uri="{FF2B5EF4-FFF2-40B4-BE49-F238E27FC236}">
                <a16:creationId xmlns:a16="http://schemas.microsoft.com/office/drawing/2014/main" id="{F2789218-8B24-46E3-8DA2-59C18490EF6F}"/>
              </a:ext>
            </a:extLst>
          </p:cNvPr>
          <p:cNvCxnSpPr>
            <a:cxnSpLocks/>
          </p:cNvCxnSpPr>
          <p:nvPr/>
        </p:nvCxnSpPr>
        <p:spPr>
          <a:xfrm>
            <a:off x="1648327" y="2141622"/>
            <a:ext cx="1379621" cy="1022684"/>
          </a:xfrm>
          <a:prstGeom prst="straightConnector1">
            <a:avLst/>
          </a:prstGeom>
          <a:ln w="762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 name="Grafik 12" descr="Ein Bild, das draußen, Gebäude, Uhr, groß enthält.&#10;&#10;Automatisch generierte Beschreibung">
            <a:extLst>
              <a:ext uri="{FF2B5EF4-FFF2-40B4-BE49-F238E27FC236}">
                <a16:creationId xmlns:a16="http://schemas.microsoft.com/office/drawing/2014/main" id="{4DB5D93A-3C2C-4869-91A4-77F1B246F64E}"/>
              </a:ext>
            </a:extLst>
          </p:cNvPr>
          <p:cNvPicPr>
            <a:picLocks noChangeAspect="1"/>
          </p:cNvPicPr>
          <p:nvPr/>
        </p:nvPicPr>
        <p:blipFill rotWithShape="1">
          <a:blip r:embed="rId4">
            <a:extLst>
              <a:ext uri="{28A0092B-C50C-407E-A947-70E740481C1C}">
                <a14:useLocalDpi xmlns:a14="http://schemas.microsoft.com/office/drawing/2010/main" val="0"/>
              </a:ext>
            </a:extLst>
          </a:blip>
          <a:srcRect r="16711"/>
          <a:stretch/>
        </p:blipFill>
        <p:spPr>
          <a:xfrm>
            <a:off x="4960539" y="0"/>
            <a:ext cx="7335735" cy="6858000"/>
          </a:xfrm>
          <a:prstGeom prst="rect">
            <a:avLst/>
          </a:prstGeom>
        </p:spPr>
      </p:pic>
      <p:sp>
        <p:nvSpPr>
          <p:cNvPr id="7" name="Textfeld 6">
            <a:extLst>
              <a:ext uri="{FF2B5EF4-FFF2-40B4-BE49-F238E27FC236}">
                <a16:creationId xmlns:a16="http://schemas.microsoft.com/office/drawing/2014/main" id="{F78D4C48-07E3-4AF9-BEDC-9F28E9CC9A27}"/>
              </a:ext>
            </a:extLst>
          </p:cNvPr>
          <p:cNvSpPr txBox="1"/>
          <p:nvPr/>
        </p:nvSpPr>
        <p:spPr>
          <a:xfrm>
            <a:off x="286991" y="-22837"/>
            <a:ext cx="7888232" cy="1938992"/>
          </a:xfrm>
          <a:prstGeom prst="rect">
            <a:avLst/>
          </a:prstGeom>
          <a:noFill/>
        </p:spPr>
        <p:txBody>
          <a:bodyPr wrap="square" rtlCol="0">
            <a:spAutoFit/>
          </a:bodyPr>
          <a:lstStyle/>
          <a:p>
            <a:r>
              <a:rPr lang="de-DE" sz="6000" b="1" dirty="0">
                <a:solidFill>
                  <a:schemeClr val="bg1"/>
                </a:solidFill>
              </a:rPr>
              <a:t>#Europäisches </a:t>
            </a:r>
          </a:p>
          <a:p>
            <a:r>
              <a:rPr lang="de-DE" sz="6000" b="1" dirty="0">
                <a:solidFill>
                  <a:schemeClr val="bg1"/>
                </a:solidFill>
              </a:rPr>
              <a:t>Parlament</a:t>
            </a:r>
            <a:endParaRPr lang="de-DE" sz="2400" b="1" dirty="0">
              <a:solidFill>
                <a:schemeClr val="bg1"/>
              </a:solidFill>
            </a:endParaRPr>
          </a:p>
        </p:txBody>
      </p:sp>
    </p:spTree>
    <p:extLst>
      <p:ext uri="{BB962C8B-B14F-4D97-AF65-F5344CB8AC3E}">
        <p14:creationId xmlns:p14="http://schemas.microsoft.com/office/powerpoint/2010/main" val="1283366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AEA1E-A7BA-46AF-900C-4F40A1FE98B2}"/>
              </a:ext>
            </a:extLst>
          </p:cNvPr>
          <p:cNvSpPr>
            <a:spLocks noGrp="1"/>
          </p:cNvSpPr>
          <p:nvPr>
            <p:ph type="title"/>
          </p:nvPr>
        </p:nvSpPr>
        <p:spPr/>
        <p:txBody>
          <a:bodyPr/>
          <a:lstStyle/>
          <a:p>
            <a:endParaRPr lang="de-DE"/>
          </a:p>
        </p:txBody>
      </p:sp>
      <p:pic>
        <p:nvPicPr>
          <p:cNvPr id="5" name="Inhaltsplatzhalter 4" descr="Ein Bild, das Gebäude, drinnen, Tisch, Schnee enthält.&#10;&#10;Automatisch generierte Beschreibung">
            <a:extLst>
              <a:ext uri="{FF2B5EF4-FFF2-40B4-BE49-F238E27FC236}">
                <a16:creationId xmlns:a16="http://schemas.microsoft.com/office/drawing/2014/main" id="{3646B4E3-B2E7-4106-BDD4-A01798E94FB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559"/>
          <a:stretch/>
        </p:blipFill>
        <p:spPr>
          <a:xfrm>
            <a:off x="0" y="0"/>
            <a:ext cx="12192000" cy="6858000"/>
          </a:xfrm>
        </p:spPr>
      </p:pic>
      <p:sp>
        <p:nvSpPr>
          <p:cNvPr id="4" name="Textfeld 3">
            <a:extLst>
              <a:ext uri="{FF2B5EF4-FFF2-40B4-BE49-F238E27FC236}">
                <a16:creationId xmlns:a16="http://schemas.microsoft.com/office/drawing/2014/main" id="{F508844B-FECE-492D-92B4-BD188C936F62}"/>
              </a:ext>
            </a:extLst>
          </p:cNvPr>
          <p:cNvSpPr txBox="1"/>
          <p:nvPr/>
        </p:nvSpPr>
        <p:spPr>
          <a:xfrm>
            <a:off x="546071" y="180003"/>
            <a:ext cx="7888232" cy="1938992"/>
          </a:xfrm>
          <a:prstGeom prst="rect">
            <a:avLst/>
          </a:prstGeom>
          <a:noFill/>
        </p:spPr>
        <p:txBody>
          <a:bodyPr wrap="square" rtlCol="0">
            <a:spAutoFit/>
          </a:bodyPr>
          <a:lstStyle/>
          <a:p>
            <a:r>
              <a:rPr lang="de-DE" sz="6000" b="1" dirty="0">
                <a:solidFill>
                  <a:schemeClr val="bg1"/>
                </a:solidFill>
              </a:rPr>
              <a:t>#Europäisches </a:t>
            </a:r>
          </a:p>
          <a:p>
            <a:r>
              <a:rPr lang="de-DE" sz="6000" b="1" dirty="0">
                <a:solidFill>
                  <a:schemeClr val="bg1"/>
                </a:solidFill>
              </a:rPr>
              <a:t>Parlament</a:t>
            </a:r>
            <a:endParaRPr lang="de-DE" sz="2400" b="1" dirty="0">
              <a:solidFill>
                <a:schemeClr val="bg1"/>
              </a:solidFill>
            </a:endParaRPr>
          </a:p>
        </p:txBody>
      </p:sp>
    </p:spTree>
    <p:extLst>
      <p:ext uri="{BB962C8B-B14F-4D97-AF65-F5344CB8AC3E}">
        <p14:creationId xmlns:p14="http://schemas.microsoft.com/office/powerpoint/2010/main" val="4191864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44DE2-CB49-4CE8-BD79-17318C78E9D6}"/>
              </a:ext>
            </a:extLst>
          </p:cNvPr>
          <p:cNvSpPr>
            <a:spLocks noGrp="1"/>
          </p:cNvSpPr>
          <p:nvPr>
            <p:ph type="title"/>
          </p:nvPr>
        </p:nvSpPr>
        <p:spPr/>
        <p:txBody>
          <a:bodyPr/>
          <a:lstStyle/>
          <a:p>
            <a:endParaRPr lang="de-DE"/>
          </a:p>
        </p:txBody>
      </p:sp>
      <p:pic>
        <p:nvPicPr>
          <p:cNvPr id="6" name="Inhaltsplatzhalter 5" descr="Ein Bild, das drinnen, Decke enthält.&#10;&#10;Automatisch generierte Beschreibung">
            <a:extLst>
              <a:ext uri="{FF2B5EF4-FFF2-40B4-BE49-F238E27FC236}">
                <a16:creationId xmlns:a16="http://schemas.microsoft.com/office/drawing/2014/main" id="{BC6DFFA3-D92D-4908-9353-8E58020AB5C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146" y="-523244"/>
            <a:ext cx="12192000" cy="7382570"/>
          </a:xfrm>
        </p:spPr>
      </p:pic>
      <p:sp>
        <p:nvSpPr>
          <p:cNvPr id="10" name="Textfeld 9">
            <a:extLst>
              <a:ext uri="{FF2B5EF4-FFF2-40B4-BE49-F238E27FC236}">
                <a16:creationId xmlns:a16="http://schemas.microsoft.com/office/drawing/2014/main" id="{DB700C32-03F1-499C-BFF4-44BE4748A641}"/>
              </a:ext>
            </a:extLst>
          </p:cNvPr>
          <p:cNvSpPr txBox="1"/>
          <p:nvPr/>
        </p:nvSpPr>
        <p:spPr>
          <a:xfrm>
            <a:off x="0" y="6468843"/>
            <a:ext cx="12374285" cy="276999"/>
          </a:xfrm>
          <a:prstGeom prst="rect">
            <a:avLst/>
          </a:prstGeom>
          <a:noFill/>
        </p:spPr>
        <p:txBody>
          <a:bodyPr wrap="none" rtlCol="0">
            <a:spAutoFit/>
          </a:bodyPr>
          <a:lstStyle/>
          <a:p>
            <a:r>
              <a:rPr lang="en-US" sz="1200" dirty="0">
                <a:solidFill>
                  <a:schemeClr val="bg1"/>
                </a:solidFill>
              </a:rPr>
              <a:t>© European Union 2020 – EP/Dominique </a:t>
            </a:r>
            <a:r>
              <a:rPr lang="en-US" sz="1200" dirty="0" err="1">
                <a:solidFill>
                  <a:schemeClr val="bg1"/>
                </a:solidFill>
              </a:rPr>
              <a:t>Hommel</a:t>
            </a:r>
            <a:r>
              <a:rPr lang="en-US" sz="1200" dirty="0">
                <a:solidFill>
                  <a:schemeClr val="bg1"/>
                </a:solidFill>
              </a:rPr>
              <a:t> (ITRE Committee - Structured dialogue with the Commissioner in charge of Innovation, Research, Culture, Education and Youth, 18.02.2020)</a:t>
            </a:r>
            <a:endParaRPr lang="de-DE" sz="1200" dirty="0">
              <a:solidFill>
                <a:schemeClr val="bg1"/>
              </a:solidFill>
            </a:endParaRPr>
          </a:p>
        </p:txBody>
      </p:sp>
      <p:grpSp>
        <p:nvGrpSpPr>
          <p:cNvPr id="12" name="Group 3">
            <a:extLst>
              <a:ext uri="{FF2B5EF4-FFF2-40B4-BE49-F238E27FC236}">
                <a16:creationId xmlns:a16="http://schemas.microsoft.com/office/drawing/2014/main" id="{5628AF3B-328E-4C33-82F4-8670AFC2AF17}"/>
              </a:ext>
            </a:extLst>
          </p:cNvPr>
          <p:cNvGrpSpPr>
            <a:grpSpLocks/>
          </p:cNvGrpSpPr>
          <p:nvPr/>
        </p:nvGrpSpPr>
        <p:grpSpPr bwMode="auto">
          <a:xfrm>
            <a:off x="2472125" y="410766"/>
            <a:ext cx="1800977" cy="2125329"/>
            <a:chOff x="105826196" y="110971358"/>
            <a:chExt cx="844826" cy="1035878"/>
          </a:xfrm>
        </p:grpSpPr>
        <p:pic>
          <p:nvPicPr>
            <p:cNvPr id="1028" name="Picture 4">
              <a:extLst>
                <a:ext uri="{FF2B5EF4-FFF2-40B4-BE49-F238E27FC236}">
                  <a16:creationId xmlns:a16="http://schemas.microsoft.com/office/drawing/2014/main" id="{15C793EE-B16B-4E33-9358-9C84577E85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3" name="Oval 5">
              <a:extLst>
                <a:ext uri="{FF2B5EF4-FFF2-40B4-BE49-F238E27FC236}">
                  <a16:creationId xmlns:a16="http://schemas.microsoft.com/office/drawing/2014/main" id="{7E2772DC-6E1B-43E2-99B8-82A27393FC74}"/>
                </a:ext>
              </a:extLst>
            </p:cNvPr>
            <p:cNvSpPr>
              <a:spLocks noChangeArrowheads="1"/>
            </p:cNvSpPr>
            <p:nvPr/>
          </p:nvSpPr>
          <p:spPr bwMode="auto">
            <a:xfrm>
              <a:off x="105826196" y="111303767"/>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b="1" dirty="0"/>
                <a:t>UMWELT</a:t>
              </a:r>
            </a:p>
          </p:txBody>
        </p:sp>
        <p:pic>
          <p:nvPicPr>
            <p:cNvPr id="1030" name="Picture 6">
              <a:extLst>
                <a:ext uri="{FF2B5EF4-FFF2-40B4-BE49-F238E27FC236}">
                  <a16:creationId xmlns:a16="http://schemas.microsoft.com/office/drawing/2014/main" id="{ABAC67D5-8BAF-4D79-8A82-0CDC8037BD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19" name="Group 3">
            <a:extLst>
              <a:ext uri="{FF2B5EF4-FFF2-40B4-BE49-F238E27FC236}">
                <a16:creationId xmlns:a16="http://schemas.microsoft.com/office/drawing/2014/main" id="{B6EA9A0D-92BA-4A3A-BB48-CEE4399E0A9C}"/>
              </a:ext>
            </a:extLst>
          </p:cNvPr>
          <p:cNvGrpSpPr>
            <a:grpSpLocks/>
          </p:cNvGrpSpPr>
          <p:nvPr/>
        </p:nvGrpSpPr>
        <p:grpSpPr bwMode="auto">
          <a:xfrm>
            <a:off x="373659" y="410766"/>
            <a:ext cx="1800977" cy="2125329"/>
            <a:chOff x="105826196" y="110971358"/>
            <a:chExt cx="844826" cy="1035878"/>
          </a:xfrm>
        </p:grpSpPr>
        <p:pic>
          <p:nvPicPr>
            <p:cNvPr id="20" name="Picture 4">
              <a:extLst>
                <a:ext uri="{FF2B5EF4-FFF2-40B4-BE49-F238E27FC236}">
                  <a16:creationId xmlns:a16="http://schemas.microsoft.com/office/drawing/2014/main" id="{DBB1B42B-F603-4972-A776-55CA49B8E1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1" name="Oval 5">
              <a:extLst>
                <a:ext uri="{FF2B5EF4-FFF2-40B4-BE49-F238E27FC236}">
                  <a16:creationId xmlns:a16="http://schemas.microsoft.com/office/drawing/2014/main" id="{BEC9E85E-4133-4474-AFBD-D05C8C7BB276}"/>
                </a:ext>
              </a:extLst>
            </p:cNvPr>
            <p:cNvSpPr>
              <a:spLocks noChangeArrowheads="1"/>
            </p:cNvSpPr>
            <p:nvPr/>
          </p:nvSpPr>
          <p:spPr bwMode="auto">
            <a:xfrm>
              <a:off x="105826196" y="111303767"/>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b="1" dirty="0"/>
                <a:t>INDUSTRIE</a:t>
              </a:r>
            </a:p>
          </p:txBody>
        </p:sp>
        <p:pic>
          <p:nvPicPr>
            <p:cNvPr id="22" name="Picture 6">
              <a:extLst>
                <a:ext uri="{FF2B5EF4-FFF2-40B4-BE49-F238E27FC236}">
                  <a16:creationId xmlns:a16="http://schemas.microsoft.com/office/drawing/2014/main" id="{B42C8FFC-47EF-4B43-B607-B64831673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
        <p:nvSpPr>
          <p:cNvPr id="14" name="Textfeld 13">
            <a:extLst>
              <a:ext uri="{FF2B5EF4-FFF2-40B4-BE49-F238E27FC236}">
                <a16:creationId xmlns:a16="http://schemas.microsoft.com/office/drawing/2014/main" id="{E821DBF2-07C1-465A-828D-389C0889D299}"/>
              </a:ext>
            </a:extLst>
          </p:cNvPr>
          <p:cNvSpPr txBox="1"/>
          <p:nvPr/>
        </p:nvSpPr>
        <p:spPr>
          <a:xfrm>
            <a:off x="0" y="4610486"/>
            <a:ext cx="7888232" cy="1015663"/>
          </a:xfrm>
          <a:prstGeom prst="rect">
            <a:avLst/>
          </a:prstGeom>
          <a:noFill/>
        </p:spPr>
        <p:txBody>
          <a:bodyPr wrap="square" rtlCol="0">
            <a:spAutoFit/>
          </a:bodyPr>
          <a:lstStyle/>
          <a:p>
            <a:r>
              <a:rPr lang="de-DE" sz="6000" b="1" dirty="0">
                <a:solidFill>
                  <a:schemeClr val="bg1"/>
                </a:solidFill>
              </a:rPr>
              <a:t>#Ausschüsse</a:t>
            </a:r>
            <a:endParaRPr lang="de-DE" sz="2400" b="1" dirty="0">
              <a:solidFill>
                <a:schemeClr val="bg1"/>
              </a:solidFill>
            </a:endParaRPr>
          </a:p>
        </p:txBody>
      </p:sp>
    </p:spTree>
    <p:extLst>
      <p:ext uri="{BB962C8B-B14F-4D97-AF65-F5344CB8AC3E}">
        <p14:creationId xmlns:p14="http://schemas.microsoft.com/office/powerpoint/2010/main" val="3441294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2B0A7E-77E2-434A-8C19-C8105F39D8F1}"/>
              </a:ext>
            </a:extLst>
          </p:cNvPr>
          <p:cNvSpPr>
            <a:spLocks noGrp="1"/>
          </p:cNvSpPr>
          <p:nvPr>
            <p:ph type="title"/>
          </p:nvPr>
        </p:nvSpPr>
        <p:spPr/>
        <p:txBody>
          <a:bodyPr/>
          <a:lstStyle/>
          <a:p>
            <a:endParaRPr lang="de-DE" dirty="0"/>
          </a:p>
        </p:txBody>
      </p:sp>
      <p:pic>
        <p:nvPicPr>
          <p:cNvPr id="6" name="Inhaltsplatzhalter 5" descr="Ein Bild, das Person, Mann, suchend, sitzend enthält.&#10;&#10;Automatisch generierte Beschreibung">
            <a:extLst>
              <a:ext uri="{FF2B5EF4-FFF2-40B4-BE49-F238E27FC236}">
                <a16:creationId xmlns:a16="http://schemas.microsoft.com/office/drawing/2014/main" id="{B04D0369-5134-4876-9380-C39FE8FFA2EE}"/>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 r="-1250" b="15625"/>
          <a:stretch/>
        </p:blipFill>
        <p:spPr>
          <a:xfrm>
            <a:off x="0" y="0"/>
            <a:ext cx="12344400" cy="6858000"/>
          </a:xfrm>
        </p:spPr>
      </p:pic>
    </p:spTree>
    <p:extLst>
      <p:ext uri="{BB962C8B-B14F-4D97-AF65-F5344CB8AC3E}">
        <p14:creationId xmlns:p14="http://schemas.microsoft.com/office/powerpoint/2010/main" val="3519144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D6481-7BFB-4FF4-97B2-8CE7C2FAE8BF}"/>
              </a:ext>
            </a:extLst>
          </p:cNvPr>
          <p:cNvSpPr>
            <a:spLocks noGrp="1"/>
          </p:cNvSpPr>
          <p:nvPr>
            <p:ph type="title"/>
          </p:nvPr>
        </p:nvSpPr>
        <p:spPr/>
        <p:txBody>
          <a:bodyPr/>
          <a:lstStyle/>
          <a:p>
            <a:endParaRPr lang="de-DE"/>
          </a:p>
        </p:txBody>
      </p:sp>
      <p:pic>
        <p:nvPicPr>
          <p:cNvPr id="5" name="Inhaltsplatzhalter 4" descr="Ein Bild, das sitzend, Tisch, groß, Spiel enthält.&#10;&#10;Automatisch generierte Beschreibung">
            <a:extLst>
              <a:ext uri="{FF2B5EF4-FFF2-40B4-BE49-F238E27FC236}">
                <a16:creationId xmlns:a16="http://schemas.microsoft.com/office/drawing/2014/main" id="{6EAD4487-6A00-4A57-8EDA-38A8842627E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12192001" cy="6858000"/>
          </a:xfrm>
        </p:spPr>
      </p:pic>
      <p:sp>
        <p:nvSpPr>
          <p:cNvPr id="6" name="Textfeld 5">
            <a:extLst>
              <a:ext uri="{FF2B5EF4-FFF2-40B4-BE49-F238E27FC236}">
                <a16:creationId xmlns:a16="http://schemas.microsoft.com/office/drawing/2014/main" id="{A489FA1D-F775-4DE6-9419-94DDC48FE918}"/>
              </a:ext>
            </a:extLst>
          </p:cNvPr>
          <p:cNvSpPr txBox="1"/>
          <p:nvPr/>
        </p:nvSpPr>
        <p:spPr>
          <a:xfrm>
            <a:off x="7267074" y="6211669"/>
            <a:ext cx="5271703" cy="646331"/>
          </a:xfrm>
          <a:prstGeom prst="rect">
            <a:avLst/>
          </a:prstGeom>
          <a:noFill/>
        </p:spPr>
        <p:txBody>
          <a:bodyPr wrap="square" rtlCol="0">
            <a:spAutoFit/>
          </a:bodyPr>
          <a:lstStyle/>
          <a:p>
            <a:r>
              <a:rPr lang="en-US" b="1" dirty="0">
                <a:solidFill>
                  <a:schemeClr val="bg1"/>
                </a:solidFill>
              </a:rPr>
              <a:t>Photo by DAVID ILIFF. License: CC BY-SA 3.0 https://creativecommons.org/licenses/by-sa/3.0/</a:t>
            </a:r>
            <a:endParaRPr lang="de-DE" dirty="0">
              <a:solidFill>
                <a:schemeClr val="bg1"/>
              </a:solidFill>
            </a:endParaRPr>
          </a:p>
        </p:txBody>
      </p:sp>
      <p:sp>
        <p:nvSpPr>
          <p:cNvPr id="7" name="Textfeld 6">
            <a:extLst>
              <a:ext uri="{FF2B5EF4-FFF2-40B4-BE49-F238E27FC236}">
                <a16:creationId xmlns:a16="http://schemas.microsoft.com/office/drawing/2014/main" id="{9BC6A88B-EB03-488F-A1C9-38865ED93828}"/>
              </a:ext>
            </a:extLst>
          </p:cNvPr>
          <p:cNvSpPr txBox="1"/>
          <p:nvPr/>
        </p:nvSpPr>
        <p:spPr>
          <a:xfrm>
            <a:off x="0" y="1470323"/>
            <a:ext cx="7888232" cy="1015663"/>
          </a:xfrm>
          <a:prstGeom prst="rect">
            <a:avLst/>
          </a:prstGeom>
          <a:noFill/>
        </p:spPr>
        <p:txBody>
          <a:bodyPr wrap="square" rtlCol="0">
            <a:spAutoFit/>
          </a:bodyPr>
          <a:lstStyle/>
          <a:p>
            <a:r>
              <a:rPr lang="de-DE" sz="6000" b="1" dirty="0">
                <a:solidFill>
                  <a:schemeClr val="bg1"/>
                </a:solidFill>
              </a:rPr>
              <a:t>#Plenum</a:t>
            </a:r>
            <a:endParaRPr lang="de-DE" sz="2400" b="1" dirty="0">
              <a:solidFill>
                <a:schemeClr val="bg1"/>
              </a:solidFill>
            </a:endParaRPr>
          </a:p>
        </p:txBody>
      </p:sp>
    </p:spTree>
    <p:extLst>
      <p:ext uri="{BB962C8B-B14F-4D97-AF65-F5344CB8AC3E}">
        <p14:creationId xmlns:p14="http://schemas.microsoft.com/office/powerpoint/2010/main" val="1343047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#Artikel1</a:t>
            </a:r>
          </a:p>
        </p:txBody>
      </p:sp>
      <p:pic>
        <p:nvPicPr>
          <p:cNvPr id="11" name="Grafik 10">
            <a:extLst>
              <a:ext uri="{FF2B5EF4-FFF2-40B4-BE49-F238E27FC236}">
                <a16:creationId xmlns:a16="http://schemas.microsoft.com/office/drawing/2014/main" id="{1B6735BA-CAF7-4FEB-BBEF-89B425F67B00}"/>
              </a:ext>
            </a:extLst>
          </p:cNvPr>
          <p:cNvPicPr>
            <a:picLocks noChangeAspect="1"/>
          </p:cNvPicPr>
          <p:nvPr/>
        </p:nvPicPr>
        <p:blipFill>
          <a:blip r:embed="rId3"/>
          <a:stretch>
            <a:fillRect/>
          </a:stretch>
        </p:blipFill>
        <p:spPr>
          <a:xfrm>
            <a:off x="1112836" y="1423796"/>
            <a:ext cx="9966325" cy="5154996"/>
          </a:xfrm>
          <a:prstGeom prst="rect">
            <a:avLst/>
          </a:prstGeom>
        </p:spPr>
      </p:pic>
    </p:spTree>
    <p:extLst>
      <p:ext uri="{BB962C8B-B14F-4D97-AF65-F5344CB8AC3E}">
        <p14:creationId xmlns:p14="http://schemas.microsoft.com/office/powerpoint/2010/main" val="3457968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#Artikel2</a:t>
            </a:r>
          </a:p>
        </p:txBody>
      </p:sp>
      <p:pic>
        <p:nvPicPr>
          <p:cNvPr id="3" name="Grafik 2">
            <a:extLst>
              <a:ext uri="{FF2B5EF4-FFF2-40B4-BE49-F238E27FC236}">
                <a16:creationId xmlns:a16="http://schemas.microsoft.com/office/drawing/2014/main" id="{25FD4C2F-FE7C-4AC2-8D6B-D7804CE1D7B5}"/>
              </a:ext>
            </a:extLst>
          </p:cNvPr>
          <p:cNvPicPr>
            <a:picLocks noChangeAspect="1"/>
          </p:cNvPicPr>
          <p:nvPr/>
        </p:nvPicPr>
        <p:blipFill>
          <a:blip r:embed="rId3"/>
          <a:stretch>
            <a:fillRect/>
          </a:stretch>
        </p:blipFill>
        <p:spPr>
          <a:xfrm>
            <a:off x="1585911" y="1513159"/>
            <a:ext cx="9020175" cy="4819650"/>
          </a:xfrm>
          <a:prstGeom prst="rect">
            <a:avLst/>
          </a:prstGeom>
        </p:spPr>
      </p:pic>
    </p:spTree>
    <p:extLst>
      <p:ext uri="{BB962C8B-B14F-4D97-AF65-F5344CB8AC3E}">
        <p14:creationId xmlns:p14="http://schemas.microsoft.com/office/powerpoint/2010/main" val="953714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055A58-D48A-4874-8C52-88FDA8DF1CE3}"/>
              </a:ext>
            </a:extLst>
          </p:cNvPr>
          <p:cNvSpPr>
            <a:spLocks noGrp="1"/>
          </p:cNvSpPr>
          <p:nvPr>
            <p:ph type="title"/>
          </p:nvPr>
        </p:nvSpPr>
        <p:spPr/>
        <p:txBody>
          <a:bodyPr/>
          <a:lstStyle/>
          <a:p>
            <a:endParaRPr lang="de-DE"/>
          </a:p>
        </p:txBody>
      </p:sp>
      <p:pic>
        <p:nvPicPr>
          <p:cNvPr id="6" name="Inhaltsplatzhalter 5">
            <a:extLst>
              <a:ext uri="{FF2B5EF4-FFF2-40B4-BE49-F238E27FC236}">
                <a16:creationId xmlns:a16="http://schemas.microsoft.com/office/drawing/2014/main" id="{705D3563-8E23-4BE7-9908-033F913062F6}"/>
              </a:ext>
            </a:extLst>
          </p:cNvPr>
          <p:cNvPicPr>
            <a:picLocks noGrp="1" noChangeAspect="1"/>
          </p:cNvPicPr>
          <p:nvPr>
            <p:ph idx="1"/>
          </p:nvPr>
        </p:nvPicPr>
        <p:blipFill>
          <a:blip r:embed="rId3"/>
          <a:stretch>
            <a:fillRect/>
          </a:stretch>
        </p:blipFill>
        <p:spPr>
          <a:xfrm>
            <a:off x="9063474" y="0"/>
            <a:ext cx="3128526" cy="4487778"/>
          </a:xfrm>
          <a:prstGeom prst="rect">
            <a:avLst/>
          </a:prstGeom>
        </p:spPr>
      </p:pic>
      <p:pic>
        <p:nvPicPr>
          <p:cNvPr id="4" name="Grafik 3">
            <a:extLst>
              <a:ext uri="{FF2B5EF4-FFF2-40B4-BE49-F238E27FC236}">
                <a16:creationId xmlns:a16="http://schemas.microsoft.com/office/drawing/2014/main" id="{3AE8EC11-36C9-4280-9502-AA1E606A2C09}"/>
              </a:ext>
            </a:extLst>
          </p:cNvPr>
          <p:cNvPicPr>
            <a:picLocks noChangeAspect="1"/>
          </p:cNvPicPr>
          <p:nvPr/>
        </p:nvPicPr>
        <p:blipFill>
          <a:blip r:embed="rId4"/>
          <a:stretch>
            <a:fillRect/>
          </a:stretch>
        </p:blipFill>
        <p:spPr>
          <a:xfrm>
            <a:off x="3128527" y="0"/>
            <a:ext cx="3128527" cy="4487779"/>
          </a:xfrm>
          <a:prstGeom prst="rect">
            <a:avLst/>
          </a:prstGeom>
        </p:spPr>
      </p:pic>
      <p:pic>
        <p:nvPicPr>
          <p:cNvPr id="5" name="Grafik 4">
            <a:extLst>
              <a:ext uri="{FF2B5EF4-FFF2-40B4-BE49-F238E27FC236}">
                <a16:creationId xmlns:a16="http://schemas.microsoft.com/office/drawing/2014/main" id="{9FBDCDB6-30CF-4873-993C-9FE736428BE0}"/>
              </a:ext>
            </a:extLst>
          </p:cNvPr>
          <p:cNvPicPr>
            <a:picLocks noChangeAspect="1"/>
          </p:cNvPicPr>
          <p:nvPr/>
        </p:nvPicPr>
        <p:blipFill>
          <a:blip r:embed="rId5"/>
          <a:stretch>
            <a:fillRect/>
          </a:stretch>
        </p:blipFill>
        <p:spPr>
          <a:xfrm>
            <a:off x="6257053" y="-1"/>
            <a:ext cx="2973103" cy="4487779"/>
          </a:xfrm>
          <a:prstGeom prst="rect">
            <a:avLst/>
          </a:prstGeom>
        </p:spPr>
      </p:pic>
      <p:pic>
        <p:nvPicPr>
          <p:cNvPr id="7" name="Grafik 6">
            <a:extLst>
              <a:ext uri="{FF2B5EF4-FFF2-40B4-BE49-F238E27FC236}">
                <a16:creationId xmlns:a16="http://schemas.microsoft.com/office/drawing/2014/main" id="{110D0C14-159F-4032-812E-250F38BC14EE}"/>
              </a:ext>
            </a:extLst>
          </p:cNvPr>
          <p:cNvPicPr>
            <a:picLocks noChangeAspect="1"/>
          </p:cNvPicPr>
          <p:nvPr/>
        </p:nvPicPr>
        <p:blipFill>
          <a:blip r:embed="rId6"/>
          <a:stretch>
            <a:fillRect/>
          </a:stretch>
        </p:blipFill>
        <p:spPr>
          <a:xfrm>
            <a:off x="0" y="0"/>
            <a:ext cx="3128527" cy="4487779"/>
          </a:xfrm>
          <a:prstGeom prst="rect">
            <a:avLst/>
          </a:prstGeom>
        </p:spPr>
      </p:pic>
      <p:pic>
        <p:nvPicPr>
          <p:cNvPr id="9" name="Grafik 8" descr="Ein Bild, das Regenschirm, blau, Flagge, Straße enthält.&#10;&#10;Automatisch generierte Beschreibung">
            <a:extLst>
              <a:ext uri="{FF2B5EF4-FFF2-40B4-BE49-F238E27FC236}">
                <a16:creationId xmlns:a16="http://schemas.microsoft.com/office/drawing/2014/main" id="{6840969D-C51A-4FCA-8B3C-0DC3C9876B3E}"/>
              </a:ext>
            </a:extLst>
          </p:cNvPr>
          <p:cNvPicPr>
            <a:picLocks noChangeAspect="1"/>
          </p:cNvPicPr>
          <p:nvPr/>
        </p:nvPicPr>
        <p:blipFill rotWithShape="1">
          <a:blip r:embed="rId7">
            <a:extLst>
              <a:ext uri="{28A0092B-C50C-407E-A947-70E740481C1C}">
                <a14:useLocalDpi xmlns:a14="http://schemas.microsoft.com/office/drawing/2010/main" val="0"/>
              </a:ext>
            </a:extLst>
          </a:blip>
          <a:srcRect l="-5" t="32794" r="5" b="38045"/>
          <a:stretch/>
        </p:blipFill>
        <p:spPr>
          <a:xfrm>
            <a:off x="0" y="4487778"/>
            <a:ext cx="12192000" cy="2370222"/>
          </a:xfrm>
          <a:prstGeom prst="rect">
            <a:avLst/>
          </a:prstGeom>
        </p:spPr>
      </p:pic>
    </p:spTree>
    <p:extLst>
      <p:ext uri="{BB962C8B-B14F-4D97-AF65-F5344CB8AC3E}">
        <p14:creationId xmlns:p14="http://schemas.microsoft.com/office/powerpoint/2010/main" val="3043587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B0C5C-4BDD-4B81-A2DC-48829C7EE073}"/>
              </a:ext>
            </a:extLst>
          </p:cNvPr>
          <p:cNvSpPr>
            <a:spLocks noGrp="1"/>
          </p:cNvSpPr>
          <p:nvPr>
            <p:ph type="title"/>
          </p:nvPr>
        </p:nvSpPr>
        <p:spPr/>
        <p:txBody>
          <a:bodyPr/>
          <a:lstStyle/>
          <a:p>
            <a:endParaRPr lang="de-DE"/>
          </a:p>
        </p:txBody>
      </p:sp>
      <p:pic>
        <p:nvPicPr>
          <p:cNvPr id="5" name="Inhaltsplatzhalter 4" descr="Ein Bild, das Text enthält.&#10;&#10;Automatisch generierte Beschreibung">
            <a:extLst>
              <a:ext uri="{FF2B5EF4-FFF2-40B4-BE49-F238E27FC236}">
                <a16:creationId xmlns:a16="http://schemas.microsoft.com/office/drawing/2014/main" id="{780E5F7B-B37F-4C41-997B-79EE9E925C5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8552" b="6447"/>
          <a:stretch/>
        </p:blipFill>
        <p:spPr>
          <a:xfrm>
            <a:off x="0" y="0"/>
            <a:ext cx="12192000" cy="6858000"/>
          </a:xfrm>
        </p:spPr>
      </p:pic>
    </p:spTree>
    <p:extLst>
      <p:ext uri="{BB962C8B-B14F-4D97-AF65-F5344CB8AC3E}">
        <p14:creationId xmlns:p14="http://schemas.microsoft.com/office/powerpoint/2010/main" val="2295596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9542921-E00D-4E02-AD01-2B3FABEBB51E}"/>
              </a:ext>
            </a:extLst>
          </p:cNvPr>
          <p:cNvSpPr>
            <a:spLocks noGrp="1"/>
          </p:cNvSpPr>
          <p:nvPr>
            <p:ph idx="1"/>
          </p:nvPr>
        </p:nvSpPr>
        <p:spPr/>
        <p:txBody>
          <a:bodyPr/>
          <a:lstStyle/>
          <a:p>
            <a:endParaRPr lang="de-DE" dirty="0"/>
          </a:p>
        </p:txBody>
      </p:sp>
      <p:pic>
        <p:nvPicPr>
          <p:cNvPr id="4" name="Inhaltsplatzhalter 4" descr="Ein Bild, das Essen enthält.&#10;&#10;Automatisch generierte Beschreibung">
            <a:extLst>
              <a:ext uri="{FF2B5EF4-FFF2-40B4-BE49-F238E27FC236}">
                <a16:creationId xmlns:a16="http://schemas.microsoft.com/office/drawing/2014/main" id="{2E30D3D7-9C17-448D-95BA-5792A727AB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5523" y="1012992"/>
            <a:ext cx="6700953" cy="4832015"/>
          </a:xfrm>
          <a:prstGeom prst="rect">
            <a:avLst/>
          </a:prstGeom>
        </p:spPr>
      </p:pic>
      <p:pic>
        <p:nvPicPr>
          <p:cNvPr id="5" name="Grafik 4" descr="Ein Bild, das Essen enthält.&#10;&#10;Automatisch generierte Beschreibung">
            <a:extLst>
              <a:ext uri="{FF2B5EF4-FFF2-40B4-BE49-F238E27FC236}">
                <a16:creationId xmlns:a16="http://schemas.microsoft.com/office/drawing/2014/main" id="{DDF4892A-F293-45DE-BA50-6E471351B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7" name="Titel 6">
            <a:extLst>
              <a:ext uri="{FF2B5EF4-FFF2-40B4-BE49-F238E27FC236}">
                <a16:creationId xmlns:a16="http://schemas.microsoft.com/office/drawing/2014/main" id="{7A6AD4D7-F4C8-4F7B-8DDA-D82864232DC7}"/>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1137894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b="1" dirty="0"/>
              <a:t>1. Was ist Mikroplastik?</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Alte Mikrofone</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Winzige Plastik-Teilchen</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Bauteil von Mikrowellen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Ein anderes Wort für SIM-Karte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E63D8B7-57E8-416D-9503-F7B44D02FF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891419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b="1" dirty="0"/>
              <a:t>1. Was ist Mikroplastik?</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Alte Mikrofone</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Winzige Plastik-Teilchen</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Bauteil von Mikrowellen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Ein anderes Wort für SIM-Karte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D</a:t>
            </a:r>
          </a:p>
        </p:txBody>
      </p:sp>
      <p:pic>
        <p:nvPicPr>
          <p:cNvPr id="21" name="Grafik 20" descr="Ein Bild, das Essen enthält.&#10;&#10;Automatisch generierte Beschreibung">
            <a:extLst>
              <a:ext uri="{FF2B5EF4-FFF2-40B4-BE49-F238E27FC236}">
                <a16:creationId xmlns:a16="http://schemas.microsoft.com/office/drawing/2014/main" id="{BF8F8728-D3F4-44FC-9284-C517F6F685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443384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Welche Einrichtung der EU macht KEINE Gesetze?</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 Kommission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Rat der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Europäischer Gerichtshof</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Europäisches Parlament</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CA21557B-32D5-49F0-AFC4-22E35F326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54539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Welche Einrichtung der EU macht KEINE Gesetze?</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Europäische Kommission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Rat der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Europäischer Gerichtshof</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Europäisches Parlament</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solidFill>
                  <a:schemeClr val="bg1">
                    <a:lumMod val="7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7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7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E079139E-8366-4FF3-85A0-F84DF730D2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7875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48D7C7-7368-4139-89D2-B89D19F68659}"/>
              </a:ext>
            </a:extLst>
          </p:cNvPr>
          <p:cNvSpPr>
            <a:spLocks noGrp="1"/>
          </p:cNvSpPr>
          <p:nvPr>
            <p:ph type="title"/>
          </p:nvPr>
        </p:nvSpPr>
        <p:spPr/>
        <p:txBody>
          <a:bodyPr/>
          <a:lstStyle/>
          <a:p>
            <a:endParaRPr lang="de-DE"/>
          </a:p>
        </p:txBody>
      </p:sp>
      <p:pic>
        <p:nvPicPr>
          <p:cNvPr id="5" name="Inhaltsplatzhalter 4" descr="Ein Bild, das drinnen, Bus, stehend, groß enthält.&#10;&#10;Automatisch generierte Beschreibung">
            <a:extLst>
              <a:ext uri="{FF2B5EF4-FFF2-40B4-BE49-F238E27FC236}">
                <a16:creationId xmlns:a16="http://schemas.microsoft.com/office/drawing/2014/main" id="{A4F00F54-0FE3-4052-ADD1-037BFD9B9B4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p:spPr>
      </p:pic>
    </p:spTree>
    <p:extLst>
      <p:ext uri="{BB962C8B-B14F-4D97-AF65-F5344CB8AC3E}">
        <p14:creationId xmlns:p14="http://schemas.microsoft.com/office/powerpoint/2010/main" val="1833639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867099" y="855795"/>
            <a:ext cx="6831497" cy="1038726"/>
          </a:xfrm>
        </p:spPr>
        <p:txBody>
          <a:bodyPr>
            <a:normAutofit fontScale="90000"/>
          </a:bodyPr>
          <a:lstStyle/>
          <a:p>
            <a:r>
              <a:rPr lang="de-DE" sz="5400" b="1" dirty="0"/>
              <a:t>3. In welchen zwei Städten hat das Europäische Parlament seinen Sitz?</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Paris und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Moskau und Rom</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Amsterdam und Wien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Brüssel und Straßburg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8EEB09C-18B0-4296-8A96-09E2777CA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6156737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935680" y="844806"/>
            <a:ext cx="6831497" cy="1038726"/>
          </a:xfrm>
        </p:spPr>
        <p:txBody>
          <a:bodyPr>
            <a:normAutofit fontScale="90000"/>
          </a:bodyPr>
          <a:lstStyle/>
          <a:p>
            <a:r>
              <a:rPr lang="de-DE" sz="5400" b="1" dirty="0"/>
              <a:t>3. In welchen Städten hat das Europäische Parlament seinen Sitz?</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Paris und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Moskau und Rom</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Amsterdam und Wien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Brüssel und Straßburg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squar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018D1BC3-CB1A-43A2-A4FC-00ED7DB449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447654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Wie viele Abgeordnete arbeiten im Parlament?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720</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55AE4A58-91B1-4A00-B2F1-5D897E3D9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897568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Wie viele Abgeordnete arbeiten im Parlament?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720</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C1CE3EBB-6FEB-4A4C-A54A-F2574AF0D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441155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5. Wo wird im Parlament an Gesetzen gearbeitet?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den Ausschüssen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auf der Dachterrasse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im Keller</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der Kantine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8C7273D7-3FAB-4BBB-B335-028584B81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14257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5. Wo wird im Parlament an Gesetzen gearbeitet?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7"/>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den Ausschüssen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auf der Dachterrasse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im Keller</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in der Kantine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480C835C-857E-4503-A98B-108DDC2AD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5193828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CD885-B30B-40D3-A0E6-DA222094EAAD}"/>
              </a:ext>
            </a:extLst>
          </p:cNvPr>
          <p:cNvSpPr>
            <a:spLocks noGrp="1"/>
          </p:cNvSpPr>
          <p:nvPr>
            <p:ph type="title"/>
          </p:nvPr>
        </p:nvSpPr>
        <p:spPr/>
        <p:txBody>
          <a:bodyPr>
            <a:normAutofit/>
          </a:bodyPr>
          <a:lstStyle/>
          <a:p>
            <a:pPr algn="ctr"/>
            <a:r>
              <a:rPr lang="de-DE" sz="5400" b="1" dirty="0"/>
              <a:t>Wahlparty</a:t>
            </a:r>
          </a:p>
        </p:txBody>
      </p:sp>
      <p:pic>
        <p:nvPicPr>
          <p:cNvPr id="17" name="Inhaltsplatzhalter 16">
            <a:extLst>
              <a:ext uri="{FF2B5EF4-FFF2-40B4-BE49-F238E27FC236}">
                <a16:creationId xmlns:a16="http://schemas.microsoft.com/office/drawing/2014/main" id="{F0F7EEE4-DA8E-4210-96D0-92DD2644BC6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5299" y="1690688"/>
            <a:ext cx="4137170" cy="4351338"/>
          </a:xfrm>
        </p:spPr>
      </p:pic>
      <p:pic>
        <p:nvPicPr>
          <p:cNvPr id="22" name="Grafik 21" descr="Ein Bild, das Tasse, Tisch, sitzend, klein enthält.&#10;&#10;Automatisch generierte Beschreibung">
            <a:extLst>
              <a:ext uri="{FF2B5EF4-FFF2-40B4-BE49-F238E27FC236}">
                <a16:creationId xmlns:a16="http://schemas.microsoft.com/office/drawing/2014/main" id="{D1D5B5E4-D9BB-4E7F-93FC-3675B9E969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012" y="2360363"/>
            <a:ext cx="2859042" cy="3681663"/>
          </a:xfrm>
          <a:prstGeom prst="rect">
            <a:avLst/>
          </a:prstGeom>
        </p:spPr>
      </p:pic>
      <p:pic>
        <p:nvPicPr>
          <p:cNvPr id="24" name="Grafik 23" descr="Ein Bild, das Feuerwerk, Objekt enthält.&#10;&#10;Automatisch generierte Beschreibung">
            <a:extLst>
              <a:ext uri="{FF2B5EF4-FFF2-40B4-BE49-F238E27FC236}">
                <a16:creationId xmlns:a16="http://schemas.microsoft.com/office/drawing/2014/main" id="{09216C4E-0F0E-4B0F-86BF-7FEEFE71D3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777" y="802273"/>
            <a:ext cx="3198644" cy="3116179"/>
          </a:xfrm>
          <a:prstGeom prst="rect">
            <a:avLst/>
          </a:prstGeom>
        </p:spPr>
      </p:pic>
      <p:pic>
        <p:nvPicPr>
          <p:cNvPr id="25" name="Grafik 24" descr="Ein Bild, das Essen enthält.&#10;&#10;Automatisch generierte Beschreibung">
            <a:extLst>
              <a:ext uri="{FF2B5EF4-FFF2-40B4-BE49-F238E27FC236}">
                <a16:creationId xmlns:a16="http://schemas.microsoft.com/office/drawing/2014/main" id="{31FB7A48-2465-4BD2-8115-A39FB140B2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640558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B9069E-94BE-464A-8930-034888EBB3FC}"/>
              </a:ext>
            </a:extLst>
          </p:cNvPr>
          <p:cNvSpPr>
            <a:spLocks noGrp="1"/>
          </p:cNvSpPr>
          <p:nvPr>
            <p:ph type="title"/>
          </p:nvPr>
        </p:nvSpPr>
        <p:spPr/>
        <p:txBody>
          <a:bodyPr/>
          <a:lstStyle/>
          <a:p>
            <a:pPr algn="ctr"/>
            <a:r>
              <a:rPr lang="de-DE" sz="5400" b="1" dirty="0"/>
              <a:t>Wahlergebnis</a:t>
            </a:r>
          </a:p>
        </p:txBody>
      </p:sp>
      <p:pic>
        <p:nvPicPr>
          <p:cNvPr id="12" name="Grafik 11" descr="Ein Bild, das Essen enthält.&#10;&#10;Automatisch generierte Beschreibung">
            <a:extLst>
              <a:ext uri="{FF2B5EF4-FFF2-40B4-BE49-F238E27FC236}">
                <a16:creationId xmlns:a16="http://schemas.microsoft.com/office/drawing/2014/main" id="{2308A9AD-1C07-4196-BE2E-C4D3E2CD9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6" name="Grafik 5">
            <a:extLst>
              <a:ext uri="{FF2B5EF4-FFF2-40B4-BE49-F238E27FC236}">
                <a16:creationId xmlns:a16="http://schemas.microsoft.com/office/drawing/2014/main" id="{F594146A-3095-FF9E-7AFC-DF415838555E}"/>
              </a:ext>
            </a:extLst>
          </p:cNvPr>
          <p:cNvPicPr>
            <a:picLocks noChangeAspect="1"/>
          </p:cNvPicPr>
          <p:nvPr/>
        </p:nvPicPr>
        <p:blipFill>
          <a:blip r:embed="rId4"/>
          <a:stretch>
            <a:fillRect/>
          </a:stretch>
        </p:blipFill>
        <p:spPr>
          <a:xfrm>
            <a:off x="1291481" y="1462916"/>
            <a:ext cx="9609037" cy="4772784"/>
          </a:xfrm>
          <a:prstGeom prst="rect">
            <a:avLst/>
          </a:prstGeom>
        </p:spPr>
      </p:pic>
    </p:spTree>
    <p:extLst>
      <p:ext uri="{BB962C8B-B14F-4D97-AF65-F5344CB8AC3E}">
        <p14:creationId xmlns:p14="http://schemas.microsoft.com/office/powerpoint/2010/main" val="3699762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a:t>Fraktionen</a:t>
            </a:r>
          </a:p>
        </p:txBody>
      </p:sp>
      <p:pic>
        <p:nvPicPr>
          <p:cNvPr id="3074" name="Picture 2">
            <a:extLst>
              <a:ext uri="{FF2B5EF4-FFF2-40B4-BE49-F238E27FC236}">
                <a16:creationId xmlns:a16="http://schemas.microsoft.com/office/drawing/2014/main" id="{E719248D-0150-42FA-BF95-536A77EEA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547" y="2443999"/>
            <a:ext cx="1328390" cy="132556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5" name="Picture 3">
            <a:extLst>
              <a:ext uri="{FF2B5EF4-FFF2-40B4-BE49-F238E27FC236}">
                <a16:creationId xmlns:a16="http://schemas.microsoft.com/office/drawing/2014/main" id="{969430F7-D87B-4ED9-937D-C28AB11A3A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9280" y="2443999"/>
            <a:ext cx="2979686" cy="1411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6" name="Picture 4">
            <a:extLst>
              <a:ext uri="{FF2B5EF4-FFF2-40B4-BE49-F238E27FC236}">
                <a16:creationId xmlns:a16="http://schemas.microsoft.com/office/drawing/2014/main" id="{B0A6E8C2-723D-4DB5-83EE-41578F727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471" r="4436"/>
          <a:stretch>
            <a:fillRect/>
          </a:stretch>
        </p:blipFill>
        <p:spPr bwMode="auto">
          <a:xfrm>
            <a:off x="4874378" y="2535450"/>
            <a:ext cx="2111475" cy="122881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8" name="Picture 6">
            <a:extLst>
              <a:ext uri="{FF2B5EF4-FFF2-40B4-BE49-F238E27FC236}">
                <a16:creationId xmlns:a16="http://schemas.microsoft.com/office/drawing/2014/main" id="{09C1D5C7-66DC-4820-90EA-98F4225E95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3937" y="4229350"/>
            <a:ext cx="2263525" cy="22635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5" name="Grafik 4" descr="Ein Bild, das Logo, Symbol, Schrift, Grafiken enthält.&#10;&#10;Automatisch generierte Beschreibung">
            <a:extLst>
              <a:ext uri="{FF2B5EF4-FFF2-40B4-BE49-F238E27FC236}">
                <a16:creationId xmlns:a16="http://schemas.microsoft.com/office/drawing/2014/main" id="{40D0208A-7D53-DB5C-0CF6-B32CBC8B8BB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27042" y="4698712"/>
            <a:ext cx="1324800" cy="1324800"/>
          </a:xfrm>
          <a:prstGeom prst="rect">
            <a:avLst/>
          </a:prstGeom>
        </p:spPr>
      </p:pic>
    </p:spTree>
    <p:extLst>
      <p:ext uri="{BB962C8B-B14F-4D97-AF65-F5344CB8AC3E}">
        <p14:creationId xmlns:p14="http://schemas.microsoft.com/office/powerpoint/2010/main" val="3144525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a:t>Wie geht es jetzt weiter?</a:t>
            </a:r>
          </a:p>
        </p:txBody>
      </p:sp>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grpSp>
        <p:nvGrpSpPr>
          <p:cNvPr id="3" name="Group 2">
            <a:extLst>
              <a:ext uri="{FF2B5EF4-FFF2-40B4-BE49-F238E27FC236}">
                <a16:creationId xmlns:a16="http://schemas.microsoft.com/office/drawing/2014/main" id="{06580FA4-A95F-432E-9FE5-6F281B7A8811}"/>
              </a:ext>
            </a:extLst>
          </p:cNvPr>
          <p:cNvGrpSpPr>
            <a:grpSpLocks/>
          </p:cNvGrpSpPr>
          <p:nvPr/>
        </p:nvGrpSpPr>
        <p:grpSpPr bwMode="auto">
          <a:xfrm>
            <a:off x="1219987" y="1987728"/>
            <a:ext cx="1824002" cy="1441271"/>
            <a:chOff x="105327927" y="106874379"/>
            <a:chExt cx="1270757" cy="1049380"/>
          </a:xfrm>
        </p:grpSpPr>
        <p:pic>
          <p:nvPicPr>
            <p:cNvPr id="4099" name="Picture 3">
              <a:extLst>
                <a:ext uri="{FF2B5EF4-FFF2-40B4-BE49-F238E27FC236}">
                  <a16:creationId xmlns:a16="http://schemas.microsoft.com/office/drawing/2014/main" id="{31C57DDF-C76A-4C8F-A6F4-09C99A5D61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27927" y="107167858"/>
              <a:ext cx="728664" cy="75590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0" name="Picture 4">
              <a:extLst>
                <a:ext uri="{FF2B5EF4-FFF2-40B4-BE49-F238E27FC236}">
                  <a16:creationId xmlns:a16="http://schemas.microsoft.com/office/drawing/2014/main" id="{AF752A89-D596-4D1F-BA21-AC57CA70BA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56591" y="106874379"/>
              <a:ext cx="542093" cy="395406"/>
            </a:xfrm>
            <a:prstGeom prst="wedgeRoundRectCallout">
              <a:avLst>
                <a:gd name="adj1" fmla="val -42481"/>
                <a:gd name="adj2" fmla="val 74056"/>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4" name="Group 5">
            <a:extLst>
              <a:ext uri="{FF2B5EF4-FFF2-40B4-BE49-F238E27FC236}">
                <a16:creationId xmlns:a16="http://schemas.microsoft.com/office/drawing/2014/main" id="{34D39010-830F-4F73-BD5A-F8AD6587BD89}"/>
              </a:ext>
            </a:extLst>
          </p:cNvPr>
          <p:cNvGrpSpPr>
            <a:grpSpLocks/>
          </p:cNvGrpSpPr>
          <p:nvPr/>
        </p:nvGrpSpPr>
        <p:grpSpPr bwMode="auto">
          <a:xfrm>
            <a:off x="4948594" y="1987728"/>
            <a:ext cx="1877595" cy="1487652"/>
            <a:chOff x="107879365" y="110941150"/>
            <a:chExt cx="1308418" cy="971826"/>
          </a:xfrm>
        </p:grpSpPr>
        <p:pic>
          <p:nvPicPr>
            <p:cNvPr id="4102" name="Picture 6">
              <a:extLst>
                <a:ext uri="{FF2B5EF4-FFF2-40B4-BE49-F238E27FC236}">
                  <a16:creationId xmlns:a16="http://schemas.microsoft.com/office/drawing/2014/main" id="{62FA6317-FFDF-44FB-A429-1D5A5FF11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3" name="Picture 7">
              <a:extLst>
                <a:ext uri="{FF2B5EF4-FFF2-40B4-BE49-F238E27FC236}">
                  <a16:creationId xmlns:a16="http://schemas.microsoft.com/office/drawing/2014/main" id="{C71A250A-72D6-4BD4-AE8F-EC208F2829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5" name="Group 8">
            <a:extLst>
              <a:ext uri="{FF2B5EF4-FFF2-40B4-BE49-F238E27FC236}">
                <a16:creationId xmlns:a16="http://schemas.microsoft.com/office/drawing/2014/main" id="{BCA79A51-F2FB-46A7-BD15-ED9AA029BDB9}"/>
              </a:ext>
            </a:extLst>
          </p:cNvPr>
          <p:cNvGrpSpPr>
            <a:grpSpLocks/>
          </p:cNvGrpSpPr>
          <p:nvPr/>
        </p:nvGrpSpPr>
        <p:grpSpPr bwMode="auto">
          <a:xfrm>
            <a:off x="8776911" y="2015459"/>
            <a:ext cx="1793876" cy="1594015"/>
            <a:chOff x="110727809" y="108088413"/>
            <a:chExt cx="1255626" cy="1077671"/>
          </a:xfrm>
        </p:grpSpPr>
        <p:pic>
          <p:nvPicPr>
            <p:cNvPr id="4105" name="Picture 9">
              <a:extLst>
                <a:ext uri="{FF2B5EF4-FFF2-40B4-BE49-F238E27FC236}">
                  <a16:creationId xmlns:a16="http://schemas.microsoft.com/office/drawing/2014/main" id="{26881315-1EE8-425D-B2D9-072FE4A98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Oval 10">
              <a:extLst>
                <a:ext uri="{FF2B5EF4-FFF2-40B4-BE49-F238E27FC236}">
                  <a16:creationId xmlns:a16="http://schemas.microsoft.com/office/drawing/2014/main" id="{CEC6DB33-1F59-486D-A64A-D26B5BCF40AC}"/>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07" name="Picture 11">
              <a:extLst>
                <a:ext uri="{FF2B5EF4-FFF2-40B4-BE49-F238E27FC236}">
                  <a16:creationId xmlns:a16="http://schemas.microsoft.com/office/drawing/2014/main" id="{263CE4C2-D70C-49C5-A9DE-C630AB2A1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8" name="Picture 12">
              <a:extLst>
                <a:ext uri="{FF2B5EF4-FFF2-40B4-BE49-F238E27FC236}">
                  <a16:creationId xmlns:a16="http://schemas.microsoft.com/office/drawing/2014/main" id="{D0D9CD19-047F-4827-BA84-EFFE005E93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9" name="Picture 13" descr="Logo der EVP-Fraktion">
              <a:extLst>
                <a:ext uri="{FF2B5EF4-FFF2-40B4-BE49-F238E27FC236}">
                  <a16:creationId xmlns:a16="http://schemas.microsoft.com/office/drawing/2014/main" id="{471E329A-15FB-4675-B2BD-0E458033E95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10" name="Picture 14">
              <a:extLst>
                <a:ext uri="{FF2B5EF4-FFF2-40B4-BE49-F238E27FC236}">
                  <a16:creationId xmlns:a16="http://schemas.microsoft.com/office/drawing/2014/main" id="{6F54E4FB-59B8-497F-A819-9E969D3B1F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grpSp>
        <p:nvGrpSpPr>
          <p:cNvPr id="7" name="Group 15">
            <a:extLst>
              <a:ext uri="{FF2B5EF4-FFF2-40B4-BE49-F238E27FC236}">
                <a16:creationId xmlns:a16="http://schemas.microsoft.com/office/drawing/2014/main" id="{BCAFD61B-F821-443A-980B-CB728587ECBB}"/>
              </a:ext>
            </a:extLst>
          </p:cNvPr>
          <p:cNvGrpSpPr>
            <a:grpSpLocks/>
          </p:cNvGrpSpPr>
          <p:nvPr/>
        </p:nvGrpSpPr>
        <p:grpSpPr bwMode="auto">
          <a:xfrm>
            <a:off x="9110444" y="4487977"/>
            <a:ext cx="1793875" cy="1426995"/>
            <a:chOff x="107879365" y="110941150"/>
            <a:chExt cx="1308418" cy="971826"/>
          </a:xfrm>
        </p:grpSpPr>
        <p:pic>
          <p:nvPicPr>
            <p:cNvPr id="4112" name="Picture 16">
              <a:extLst>
                <a:ext uri="{FF2B5EF4-FFF2-40B4-BE49-F238E27FC236}">
                  <a16:creationId xmlns:a16="http://schemas.microsoft.com/office/drawing/2014/main" id="{A9F2A106-0886-4C7E-AE5C-FA3682CA8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3" name="Picture 17">
              <a:extLst>
                <a:ext uri="{FF2B5EF4-FFF2-40B4-BE49-F238E27FC236}">
                  <a16:creationId xmlns:a16="http://schemas.microsoft.com/office/drawing/2014/main" id="{3BBAE4C6-3066-4221-97AA-2CD85C2560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8" name="Group 18">
            <a:extLst>
              <a:ext uri="{FF2B5EF4-FFF2-40B4-BE49-F238E27FC236}">
                <a16:creationId xmlns:a16="http://schemas.microsoft.com/office/drawing/2014/main" id="{82B4D965-6668-4D2F-B21F-59F5BB47798D}"/>
              </a:ext>
            </a:extLst>
          </p:cNvPr>
          <p:cNvGrpSpPr>
            <a:grpSpLocks/>
          </p:cNvGrpSpPr>
          <p:nvPr/>
        </p:nvGrpSpPr>
        <p:grpSpPr bwMode="auto">
          <a:xfrm>
            <a:off x="4723080" y="4576763"/>
            <a:ext cx="1793875" cy="1426994"/>
            <a:chOff x="110727809" y="108088413"/>
            <a:chExt cx="1255626" cy="1077671"/>
          </a:xfrm>
        </p:grpSpPr>
        <p:pic>
          <p:nvPicPr>
            <p:cNvPr id="4115" name="Picture 19">
              <a:extLst>
                <a:ext uri="{FF2B5EF4-FFF2-40B4-BE49-F238E27FC236}">
                  <a16:creationId xmlns:a16="http://schemas.microsoft.com/office/drawing/2014/main" id="{ADC97BCB-7C17-4E32-A0E3-5963012BB3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0" name="Oval 20">
              <a:extLst>
                <a:ext uri="{FF2B5EF4-FFF2-40B4-BE49-F238E27FC236}">
                  <a16:creationId xmlns:a16="http://schemas.microsoft.com/office/drawing/2014/main" id="{1E0C134B-45E3-46DC-8663-C93AA9DE710A}"/>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17" name="Picture 21">
              <a:extLst>
                <a:ext uri="{FF2B5EF4-FFF2-40B4-BE49-F238E27FC236}">
                  <a16:creationId xmlns:a16="http://schemas.microsoft.com/office/drawing/2014/main" id="{6566F395-874E-49CE-8E42-4A46844DE8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8" name="Picture 22">
              <a:extLst>
                <a:ext uri="{FF2B5EF4-FFF2-40B4-BE49-F238E27FC236}">
                  <a16:creationId xmlns:a16="http://schemas.microsoft.com/office/drawing/2014/main" id="{28AE1F32-5A29-4EF5-A781-B4E32E65BED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9" name="Picture 23" descr="Logo der EVP-Fraktion">
              <a:extLst>
                <a:ext uri="{FF2B5EF4-FFF2-40B4-BE49-F238E27FC236}">
                  <a16:creationId xmlns:a16="http://schemas.microsoft.com/office/drawing/2014/main" id="{C979F80B-2ECB-49C3-9D48-A72CA1707E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20" name="Picture 24">
              <a:extLst>
                <a:ext uri="{FF2B5EF4-FFF2-40B4-BE49-F238E27FC236}">
                  <a16:creationId xmlns:a16="http://schemas.microsoft.com/office/drawing/2014/main" id="{27885EBE-C45A-4EBB-8DAE-20CE6CB579C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pic>
        <p:nvPicPr>
          <p:cNvPr id="4121" name="Picture 25">
            <a:extLst>
              <a:ext uri="{FF2B5EF4-FFF2-40B4-BE49-F238E27FC236}">
                <a16:creationId xmlns:a16="http://schemas.microsoft.com/office/drawing/2014/main" id="{3FCEB6DB-DEED-40F8-8E81-14D6BAB2838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017" y="4635948"/>
            <a:ext cx="2398941" cy="1216454"/>
          </a:xfrm>
          <a:prstGeom prst="rect">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12" name="Gerade Verbindung mit Pfeil 11">
            <a:extLst>
              <a:ext uri="{FF2B5EF4-FFF2-40B4-BE49-F238E27FC236}">
                <a16:creationId xmlns:a16="http://schemas.microsoft.com/office/drawing/2014/main" id="{28197B0F-E2AE-40B1-8B78-E06CBB3BE276}"/>
              </a:ext>
            </a:extLst>
          </p:cNvPr>
          <p:cNvCxnSpPr>
            <a:cxnSpLocks/>
          </p:cNvCxnSpPr>
          <p:nvPr/>
        </p:nvCxnSpPr>
        <p:spPr>
          <a:xfrm>
            <a:off x="3332747" y="288891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7FA2C81-4DE1-42BD-B827-E921FD7B8812}"/>
              </a:ext>
            </a:extLst>
          </p:cNvPr>
          <p:cNvCxnSpPr>
            <a:cxnSpLocks/>
          </p:cNvCxnSpPr>
          <p:nvPr/>
        </p:nvCxnSpPr>
        <p:spPr>
          <a:xfrm>
            <a:off x="7479631" y="280530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EBFEB033-7C55-46FA-8029-2F5C4CE8FA30}"/>
              </a:ext>
            </a:extLst>
          </p:cNvPr>
          <p:cNvCxnSpPr>
            <a:cxnSpLocks/>
          </p:cNvCxnSpPr>
          <p:nvPr/>
        </p:nvCxnSpPr>
        <p:spPr>
          <a:xfrm flipH="1">
            <a:off x="7479631" y="5381487"/>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F9BE5C96-E3E5-44AC-BDCE-26B546E71AE3}"/>
              </a:ext>
            </a:extLst>
          </p:cNvPr>
          <p:cNvCxnSpPr>
            <a:cxnSpLocks/>
          </p:cNvCxnSpPr>
          <p:nvPr/>
        </p:nvCxnSpPr>
        <p:spPr>
          <a:xfrm flipH="1">
            <a:off x="3267347" y="5244175"/>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Pfeil: 180-Grad 17">
            <a:extLst>
              <a:ext uri="{FF2B5EF4-FFF2-40B4-BE49-F238E27FC236}">
                <a16:creationId xmlns:a16="http://schemas.microsoft.com/office/drawing/2014/main" id="{57214E54-B10D-4522-8F6A-61CD3F12F503}"/>
              </a:ext>
            </a:extLst>
          </p:cNvPr>
          <p:cNvSpPr/>
          <p:nvPr/>
        </p:nvSpPr>
        <p:spPr>
          <a:xfrm rot="5400000">
            <a:off x="10057290" y="3693267"/>
            <a:ext cx="2815145" cy="867373"/>
          </a:xfrm>
          <a:prstGeom prst="uturnArrow">
            <a:avLst>
              <a:gd name="adj1" fmla="val 8386"/>
              <a:gd name="adj2" fmla="val 4193"/>
              <a:gd name="adj3" fmla="val 19451"/>
              <a:gd name="adj4" fmla="val 29879"/>
              <a:gd name="adj5" fmla="val 91646"/>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5" name="Textfeld 34">
            <a:extLst>
              <a:ext uri="{FF2B5EF4-FFF2-40B4-BE49-F238E27FC236}">
                <a16:creationId xmlns:a16="http://schemas.microsoft.com/office/drawing/2014/main" id="{C6A59C7F-7075-4E0C-B70D-13CB1D4BA482}"/>
              </a:ext>
            </a:extLst>
          </p:cNvPr>
          <p:cNvSpPr txBox="1"/>
          <p:nvPr/>
        </p:nvSpPr>
        <p:spPr>
          <a:xfrm>
            <a:off x="1001699" y="3429625"/>
            <a:ext cx="2265647" cy="707886"/>
          </a:xfrm>
          <a:prstGeom prst="rect">
            <a:avLst/>
          </a:prstGeom>
          <a:noFill/>
        </p:spPr>
        <p:txBody>
          <a:bodyPr wrap="square">
            <a:spAutoFit/>
          </a:bodyPr>
          <a:lstStyle/>
          <a:p>
            <a:pPr algn="ctr"/>
            <a:r>
              <a:rPr lang="de-DE" sz="2000" b="1" dirty="0"/>
              <a:t>Treffen in Ländergruppen</a:t>
            </a:r>
          </a:p>
        </p:txBody>
      </p:sp>
      <p:sp>
        <p:nvSpPr>
          <p:cNvPr id="38" name="Textfeld 37">
            <a:extLst>
              <a:ext uri="{FF2B5EF4-FFF2-40B4-BE49-F238E27FC236}">
                <a16:creationId xmlns:a16="http://schemas.microsoft.com/office/drawing/2014/main" id="{D9881626-4E06-4297-A80F-3136E2FF7C47}"/>
              </a:ext>
            </a:extLst>
          </p:cNvPr>
          <p:cNvSpPr txBox="1"/>
          <p:nvPr/>
        </p:nvSpPr>
        <p:spPr>
          <a:xfrm>
            <a:off x="4954014" y="3440760"/>
            <a:ext cx="2265647" cy="707886"/>
          </a:xfrm>
          <a:prstGeom prst="rect">
            <a:avLst/>
          </a:prstGeom>
          <a:noFill/>
        </p:spPr>
        <p:txBody>
          <a:bodyPr wrap="square">
            <a:spAutoFit/>
          </a:bodyPr>
          <a:lstStyle/>
          <a:p>
            <a:pPr algn="ctr"/>
            <a:r>
              <a:rPr lang="de-DE" sz="2000" b="1" dirty="0"/>
              <a:t>Treffen in der Fraktion</a:t>
            </a:r>
          </a:p>
        </p:txBody>
      </p:sp>
      <p:sp>
        <p:nvSpPr>
          <p:cNvPr id="39" name="Textfeld 38">
            <a:extLst>
              <a:ext uri="{FF2B5EF4-FFF2-40B4-BE49-F238E27FC236}">
                <a16:creationId xmlns:a16="http://schemas.microsoft.com/office/drawing/2014/main" id="{E781D84B-1318-4CFD-B4AA-04B323F551AE}"/>
              </a:ext>
            </a:extLst>
          </p:cNvPr>
          <p:cNvSpPr txBox="1"/>
          <p:nvPr/>
        </p:nvSpPr>
        <p:spPr>
          <a:xfrm>
            <a:off x="8586537" y="3683806"/>
            <a:ext cx="2114324" cy="400110"/>
          </a:xfrm>
          <a:prstGeom prst="rect">
            <a:avLst/>
          </a:prstGeom>
          <a:noFill/>
        </p:spPr>
        <p:txBody>
          <a:bodyPr wrap="square">
            <a:spAutoFit/>
          </a:bodyPr>
          <a:lstStyle/>
          <a:p>
            <a:pPr algn="ctr"/>
            <a:r>
              <a:rPr lang="de-DE" sz="2000" b="1" dirty="0"/>
              <a:t>Ausschuss-Sitzung</a:t>
            </a:r>
          </a:p>
        </p:txBody>
      </p:sp>
      <p:sp>
        <p:nvSpPr>
          <p:cNvPr id="41" name="Textfeld 40">
            <a:extLst>
              <a:ext uri="{FF2B5EF4-FFF2-40B4-BE49-F238E27FC236}">
                <a16:creationId xmlns:a16="http://schemas.microsoft.com/office/drawing/2014/main" id="{00DE5629-28F2-43E4-9CDA-E0B0FAA9AE2F}"/>
              </a:ext>
            </a:extLst>
          </p:cNvPr>
          <p:cNvSpPr txBox="1"/>
          <p:nvPr/>
        </p:nvSpPr>
        <p:spPr>
          <a:xfrm>
            <a:off x="4639026" y="6063387"/>
            <a:ext cx="2114324" cy="400110"/>
          </a:xfrm>
          <a:prstGeom prst="rect">
            <a:avLst/>
          </a:prstGeom>
          <a:noFill/>
        </p:spPr>
        <p:txBody>
          <a:bodyPr wrap="square">
            <a:spAutoFit/>
          </a:bodyPr>
          <a:lstStyle/>
          <a:p>
            <a:pPr algn="ctr"/>
            <a:r>
              <a:rPr lang="de-DE" sz="2000" b="1" dirty="0"/>
              <a:t>Ausschuss-Sitzung</a:t>
            </a:r>
          </a:p>
        </p:txBody>
      </p:sp>
      <p:sp>
        <p:nvSpPr>
          <p:cNvPr id="42" name="Textfeld 41">
            <a:extLst>
              <a:ext uri="{FF2B5EF4-FFF2-40B4-BE49-F238E27FC236}">
                <a16:creationId xmlns:a16="http://schemas.microsoft.com/office/drawing/2014/main" id="{11F42402-5853-4164-A11F-FE9514AA02BC}"/>
              </a:ext>
            </a:extLst>
          </p:cNvPr>
          <p:cNvSpPr txBox="1"/>
          <p:nvPr/>
        </p:nvSpPr>
        <p:spPr>
          <a:xfrm>
            <a:off x="8586537" y="5909499"/>
            <a:ext cx="2795964" cy="707886"/>
          </a:xfrm>
          <a:prstGeom prst="rect">
            <a:avLst/>
          </a:prstGeom>
          <a:noFill/>
        </p:spPr>
        <p:txBody>
          <a:bodyPr wrap="square">
            <a:spAutoFit/>
          </a:bodyPr>
          <a:lstStyle/>
          <a:p>
            <a:pPr algn="ctr"/>
            <a:r>
              <a:rPr lang="de-DE" sz="2000" b="1" dirty="0"/>
              <a:t>Treffen in der Fraktion + Treffen der Vorsitzenden</a:t>
            </a:r>
          </a:p>
        </p:txBody>
      </p:sp>
      <p:sp>
        <p:nvSpPr>
          <p:cNvPr id="43" name="Textfeld 42">
            <a:extLst>
              <a:ext uri="{FF2B5EF4-FFF2-40B4-BE49-F238E27FC236}">
                <a16:creationId xmlns:a16="http://schemas.microsoft.com/office/drawing/2014/main" id="{A9034AF0-C1CD-4F90-BDD8-3AB99354CC59}"/>
              </a:ext>
            </a:extLst>
          </p:cNvPr>
          <p:cNvSpPr txBox="1"/>
          <p:nvPr/>
        </p:nvSpPr>
        <p:spPr>
          <a:xfrm>
            <a:off x="906325" y="6063387"/>
            <a:ext cx="2114324" cy="400110"/>
          </a:xfrm>
          <a:prstGeom prst="rect">
            <a:avLst/>
          </a:prstGeom>
          <a:noFill/>
        </p:spPr>
        <p:txBody>
          <a:bodyPr wrap="square">
            <a:spAutoFit/>
          </a:bodyPr>
          <a:lstStyle/>
          <a:p>
            <a:pPr algn="ctr"/>
            <a:r>
              <a:rPr lang="de-DE" sz="2000" b="1" dirty="0"/>
              <a:t>Plenum</a:t>
            </a:r>
          </a:p>
        </p:txBody>
      </p:sp>
    </p:spTree>
    <p:extLst>
      <p:ext uri="{BB962C8B-B14F-4D97-AF65-F5344CB8AC3E}">
        <p14:creationId xmlns:p14="http://schemas.microsoft.com/office/powerpoint/2010/main" val="2789038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A21E42-38B7-4584-A59E-A9F39CC7AFDA}"/>
              </a:ext>
            </a:extLst>
          </p:cNvPr>
          <p:cNvSpPr>
            <a:spLocks noGrp="1"/>
          </p:cNvSpPr>
          <p:nvPr>
            <p:ph type="title"/>
          </p:nvPr>
        </p:nvSpPr>
        <p:spPr/>
        <p:txBody>
          <a:bodyPr/>
          <a:lstStyle/>
          <a:p>
            <a:endParaRPr lang="de-DE" dirty="0"/>
          </a:p>
        </p:txBody>
      </p:sp>
      <p:pic>
        <p:nvPicPr>
          <p:cNvPr id="6" name="Inhaltsplatzhalter 5" descr="Ein Bild, das Gebäude, grün, gelb, sitzend enthält.&#10;&#10;Automatisch generierte Beschreibung">
            <a:extLst>
              <a:ext uri="{FF2B5EF4-FFF2-40B4-BE49-F238E27FC236}">
                <a16:creationId xmlns:a16="http://schemas.microsoft.com/office/drawing/2014/main" id="{7C11432C-FD6D-4088-B677-6EEB1B0544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9355" b="15645"/>
          <a:stretch/>
        </p:blipFill>
        <p:spPr>
          <a:xfrm>
            <a:off x="0" y="0"/>
            <a:ext cx="12192000" cy="6858000"/>
          </a:xfrm>
        </p:spPr>
      </p:pic>
    </p:spTree>
    <p:extLst>
      <p:ext uri="{BB962C8B-B14F-4D97-AF65-F5344CB8AC3E}">
        <p14:creationId xmlns:p14="http://schemas.microsoft.com/office/powerpoint/2010/main" val="26597833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a:xfrm>
            <a:off x="838200" y="1038893"/>
            <a:ext cx="10515600" cy="1325563"/>
          </a:xfrm>
        </p:spPr>
        <p:txBody>
          <a:bodyPr/>
          <a:lstStyle/>
          <a:p>
            <a:pPr algn="ctr"/>
            <a:r>
              <a:rPr lang="de-DE" b="1" dirty="0"/>
              <a:t>LOS GEHT’S!</a:t>
            </a:r>
          </a:p>
        </p:txBody>
      </p:sp>
      <p:pic>
        <p:nvPicPr>
          <p:cNvPr id="33" name="Grafik 32" descr="Ein Bild, das Essen enthält.&#10;&#10;Automatisch generierte Beschreibung">
            <a:extLst>
              <a:ext uri="{FF2B5EF4-FFF2-40B4-BE49-F238E27FC236}">
                <a16:creationId xmlns:a16="http://schemas.microsoft.com/office/drawing/2014/main" id="{46440F75-FD54-4DCC-9F57-8CD153DC2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5879" y="3015689"/>
            <a:ext cx="3140242" cy="1861279"/>
          </a:xfrm>
          <a:prstGeom prst="rect">
            <a:avLst/>
          </a:prstGeom>
        </p:spPr>
      </p:pic>
    </p:spTree>
    <p:extLst>
      <p:ext uri="{BB962C8B-B14F-4D97-AF65-F5344CB8AC3E}">
        <p14:creationId xmlns:p14="http://schemas.microsoft.com/office/powerpoint/2010/main" val="2934518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nhaltsplatzhalter 5" descr="Ein Bild, das Person, Mann, suchend, sitzend enthält.&#10;&#10;Automatisch generierte Beschreibung">
            <a:extLst>
              <a:ext uri="{FF2B5EF4-FFF2-40B4-BE49-F238E27FC236}">
                <a16:creationId xmlns:a16="http://schemas.microsoft.com/office/drawing/2014/main" id="{D95FA0AA-4BD5-4F48-9F82-91D742DC0FD1}"/>
              </a:ext>
            </a:extLst>
          </p:cNvPr>
          <p:cNvPicPr>
            <a:picLocks noChangeAspect="1"/>
          </p:cNvPicPr>
          <p:nvPr/>
        </p:nvPicPr>
        <p:blipFill rotWithShape="1">
          <a:blip r:embed="rId3">
            <a:extLst>
              <a:ext uri="{28A0092B-C50C-407E-A947-70E740481C1C}">
                <a14:useLocalDpi xmlns:a14="http://schemas.microsoft.com/office/drawing/2010/main" val="0"/>
              </a:ext>
            </a:extLst>
          </a:blip>
          <a:srcRect r="1236" b="-2"/>
          <a:stretch/>
        </p:blipFill>
        <p:spPr>
          <a:xfrm>
            <a:off x="6096000" y="1911259"/>
            <a:ext cx="6101153" cy="4123608"/>
          </a:xfrm>
          <a:prstGeom prst="rect">
            <a:avLst/>
          </a:prstGeom>
        </p:spPr>
      </p:pic>
      <p:pic>
        <p:nvPicPr>
          <p:cNvPr id="6" name="Inhaltsplatzhalter 4" descr="Ein Bild, das draußen, Gebäude, stehend, Front enthält.&#10;&#10;Automatisch generierte Beschreibung">
            <a:extLst>
              <a:ext uri="{FF2B5EF4-FFF2-40B4-BE49-F238E27FC236}">
                <a16:creationId xmlns:a16="http://schemas.microsoft.com/office/drawing/2014/main" id="{8D431343-6411-479D-AC5D-843AD2660D8C}"/>
              </a:ext>
            </a:extLst>
          </p:cNvPr>
          <p:cNvPicPr>
            <a:picLocks noChangeAspect="1"/>
          </p:cNvPicPr>
          <p:nvPr/>
        </p:nvPicPr>
        <p:blipFill rotWithShape="1">
          <a:blip r:embed="rId4">
            <a:extLst>
              <a:ext uri="{28A0092B-C50C-407E-A947-70E740481C1C}">
                <a14:useLocalDpi xmlns:a14="http://schemas.microsoft.com/office/drawing/2010/main" val="0"/>
              </a:ext>
            </a:extLst>
          </a:blip>
          <a:srcRect r="1755" b="-2"/>
          <a:stretch/>
        </p:blipFill>
        <p:spPr>
          <a:xfrm>
            <a:off x="0" y="1919942"/>
            <a:ext cx="6096000" cy="4110843"/>
          </a:xfrm>
          <a:prstGeom prst="rect">
            <a:avLst/>
          </a:prstGeom>
        </p:spPr>
      </p:pic>
      <p:pic>
        <p:nvPicPr>
          <p:cNvPr id="4" name="Grafik 3" descr="Ein Bild, das Essen enthält.&#10;&#10;Automatisch generierte Beschreibung">
            <a:extLst>
              <a:ext uri="{FF2B5EF4-FFF2-40B4-BE49-F238E27FC236}">
                <a16:creationId xmlns:a16="http://schemas.microsoft.com/office/drawing/2014/main" id="{931EE0FF-324D-495A-9BE3-F3C0481225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12" name="Titel 1">
            <a:extLst>
              <a:ext uri="{FF2B5EF4-FFF2-40B4-BE49-F238E27FC236}">
                <a16:creationId xmlns:a16="http://schemas.microsoft.com/office/drawing/2014/main" id="{EBD33399-D888-465F-82B8-8CA9CD98B791}"/>
              </a:ext>
            </a:extLst>
          </p:cNvPr>
          <p:cNvSpPr>
            <a:spLocks noGrp="1"/>
          </p:cNvSpPr>
          <p:nvPr>
            <p:ph type="title" idx="4294967295"/>
          </p:nvPr>
        </p:nvSpPr>
        <p:spPr>
          <a:xfrm>
            <a:off x="838200" y="365122"/>
            <a:ext cx="10515600" cy="1325563"/>
          </a:xfrm>
        </p:spPr>
        <p:txBody>
          <a:bodyPr>
            <a:normAutofit/>
          </a:bodyPr>
          <a:lstStyle/>
          <a:p>
            <a:pPr algn="ctr"/>
            <a:r>
              <a:rPr lang="de-DE" sz="5400" b="1" dirty="0"/>
              <a:t>Wie geht es Anna und Matteo?</a:t>
            </a:r>
          </a:p>
        </p:txBody>
      </p:sp>
    </p:spTree>
    <p:extLst>
      <p:ext uri="{BB962C8B-B14F-4D97-AF65-F5344CB8AC3E}">
        <p14:creationId xmlns:p14="http://schemas.microsoft.com/office/powerpoint/2010/main" val="808439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3C9C63-219B-4EDE-B9F6-C41D1CB7D3A2}"/>
              </a:ext>
            </a:extLst>
          </p:cNvPr>
          <p:cNvSpPr>
            <a:spLocks noGrp="1"/>
          </p:cNvSpPr>
          <p:nvPr>
            <p:ph type="title"/>
          </p:nvPr>
        </p:nvSpPr>
        <p:spPr/>
        <p:txBody>
          <a:bodyPr/>
          <a:lstStyle/>
          <a:p>
            <a:endParaRPr lang="de-DE"/>
          </a:p>
        </p:txBody>
      </p:sp>
      <p:pic>
        <p:nvPicPr>
          <p:cNvPr id="7" name="Inhaltsplatzhalter 6" descr="Ein Bild, das Essen, Tisch, gefüllt, Teller enthält.&#10;&#10;Automatisch generierte Beschreibung">
            <a:extLst>
              <a:ext uri="{FF2B5EF4-FFF2-40B4-BE49-F238E27FC236}">
                <a16:creationId xmlns:a16="http://schemas.microsoft.com/office/drawing/2014/main" id="{60FCA7EF-30AF-4953-8FFF-AAE10CD0CE2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9144000"/>
          </a:xfrm>
        </p:spPr>
      </p:pic>
    </p:spTree>
    <p:extLst>
      <p:ext uri="{BB962C8B-B14F-4D97-AF65-F5344CB8AC3E}">
        <p14:creationId xmlns:p14="http://schemas.microsoft.com/office/powerpoint/2010/main" val="3347168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A9E07-23AC-4E60-AB82-654BFE847B0B}"/>
              </a:ext>
            </a:extLst>
          </p:cNvPr>
          <p:cNvSpPr>
            <a:spLocks noGrp="1"/>
          </p:cNvSpPr>
          <p:nvPr>
            <p:ph type="title"/>
          </p:nvPr>
        </p:nvSpPr>
        <p:spPr/>
        <p:txBody>
          <a:bodyPr/>
          <a:lstStyle/>
          <a:p>
            <a:endParaRPr lang="de-DE"/>
          </a:p>
        </p:txBody>
      </p:sp>
      <p:pic>
        <p:nvPicPr>
          <p:cNvPr id="5" name="Inhaltsplatzhalter 4" descr="Ein Bild, das Szene, Straße, draußen, Auto enthält.&#10;&#10;Automatisch generierte Beschreibung">
            <a:extLst>
              <a:ext uri="{FF2B5EF4-FFF2-40B4-BE49-F238E27FC236}">
                <a16:creationId xmlns:a16="http://schemas.microsoft.com/office/drawing/2014/main" id="{51134720-97EC-49D1-91FB-5A11F1F0CBA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1932581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CDF8F-7402-4480-BA2C-56076B272E67}"/>
              </a:ext>
            </a:extLst>
          </p:cNvPr>
          <p:cNvSpPr>
            <a:spLocks noGrp="1"/>
          </p:cNvSpPr>
          <p:nvPr>
            <p:ph type="title"/>
          </p:nvPr>
        </p:nvSpPr>
        <p:spPr/>
        <p:txBody>
          <a:bodyPr/>
          <a:lstStyle/>
          <a:p>
            <a:endParaRPr lang="de-DE" dirty="0"/>
          </a:p>
        </p:txBody>
      </p:sp>
      <p:pic>
        <p:nvPicPr>
          <p:cNvPr id="5" name="Inhaltsplatzhalter 4" descr="Ein Bild, das Essen, Teller, Tisch, Schüssel enthält.&#10;&#10;Automatisch generierte Beschreibung">
            <a:extLst>
              <a:ext uri="{FF2B5EF4-FFF2-40B4-BE49-F238E27FC236}">
                <a16:creationId xmlns:a16="http://schemas.microsoft.com/office/drawing/2014/main" id="{DCDDCFE6-5D9C-4836-95A6-1EC3A8A7A4D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68369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6FBE3-BDFA-4EDE-BF75-F8631F34199C}"/>
              </a:ext>
            </a:extLst>
          </p:cNvPr>
          <p:cNvSpPr>
            <a:spLocks noGrp="1"/>
          </p:cNvSpPr>
          <p:nvPr>
            <p:ph type="title"/>
          </p:nvPr>
        </p:nvSpPr>
        <p:spPr/>
        <p:txBody>
          <a:bodyPr/>
          <a:lstStyle/>
          <a:p>
            <a:endParaRPr lang="de-DE"/>
          </a:p>
        </p:txBody>
      </p:sp>
      <p:pic>
        <p:nvPicPr>
          <p:cNvPr id="5" name="Inhaltsplatzhalter 4" descr="Ein Bild, das draußen, Gebäude, stehend, Front enthält.&#10;&#10;Automatisch generierte Beschreibung">
            <a:extLst>
              <a:ext uri="{FF2B5EF4-FFF2-40B4-BE49-F238E27FC236}">
                <a16:creationId xmlns:a16="http://schemas.microsoft.com/office/drawing/2014/main" id="{96C66DC3-1108-4F3C-9F34-F57F60CB3F4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1506" b="3567"/>
          <a:stretch/>
        </p:blipFill>
        <p:spPr>
          <a:xfrm>
            <a:off x="0" y="0"/>
            <a:ext cx="12192000" cy="6858000"/>
          </a:xfrm>
        </p:spPr>
      </p:pic>
    </p:spTree>
    <p:extLst>
      <p:ext uri="{BB962C8B-B14F-4D97-AF65-F5344CB8AC3E}">
        <p14:creationId xmlns:p14="http://schemas.microsoft.com/office/powerpoint/2010/main" val="294980195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C699503E1B13D4F8C6D378357ADBC05" ma:contentTypeVersion="15" ma:contentTypeDescription="Ein neues Dokument erstellen." ma:contentTypeScope="" ma:versionID="654017d37c8e6a162b019c78baa237ac">
  <xsd:schema xmlns:xsd="http://www.w3.org/2001/XMLSchema" xmlns:xs="http://www.w3.org/2001/XMLSchema" xmlns:p="http://schemas.microsoft.com/office/2006/metadata/properties" xmlns:ns2="0b646697-1ace-4851-98a4-dc4304b4e27f" xmlns:ns3="7529eaa3-fddf-4165-80c0-51b30c39b831" targetNamespace="http://schemas.microsoft.com/office/2006/metadata/properties" ma:root="true" ma:fieldsID="086e8f84a6428f1f75a27e34219dc22c" ns2:_="" ns3:_="">
    <xsd:import namespace="0b646697-1ace-4851-98a4-dc4304b4e27f"/>
    <xsd:import namespace="7529eaa3-fddf-4165-80c0-51b30c39b8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646697-1ace-4851-98a4-dc4304b4e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5328186-6fe7-444e-b5b0-90e7e2f1df7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9eaa3-fddf-4165-80c0-51b30c39b8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1f593ee-f1d0-4197-b344-00bded41daaa}" ma:internalName="TaxCatchAll" ma:showField="CatchAllData" ma:web="7529eaa3-fddf-4165-80c0-51b30c39b83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DF3150-F902-4F74-9474-E8B71AB610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646697-1ace-4851-98a4-dc4304b4e27f"/>
    <ds:schemaRef ds:uri="7529eaa3-fddf-4165-80c0-51b30c39b8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C4E380C-B06E-4E54-8549-67F6C9AE31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2423</Words>
  <Application>Microsoft Office PowerPoint</Application>
  <PresentationFormat>Breitbild</PresentationFormat>
  <Paragraphs>236</Paragraphs>
  <Slides>51</Slides>
  <Notes>51</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51</vt:i4>
      </vt:variant>
    </vt:vector>
  </HeadingPairs>
  <TitlesOfParts>
    <vt:vector size="55" baseType="lpstr">
      <vt:lpstr>Arial</vt:lpstr>
      <vt:lpstr>Calibri</vt:lpstr>
      <vt:lpstr>Calibri Light</vt:lpstr>
      <vt:lpstr>Office</vt:lpstr>
      <vt:lpstr>Planspiel:  Ein EU-Gesetz gegen Plastikmüll </vt:lpstr>
      <vt:lpstr>Was ist ein Planspiel?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#Artikel1</vt:lpstr>
      <vt:lpstr>#Artikel2</vt:lpstr>
      <vt:lpstr>PowerPoint-Präsentation</vt:lpstr>
      <vt:lpstr>PowerPoint-Präsentation</vt:lpstr>
      <vt:lpstr>PowerPoint-Präsentation</vt:lpstr>
      <vt:lpstr>1. Was ist Mikroplastik?</vt:lpstr>
      <vt:lpstr>1. Was ist Mikroplastik?</vt:lpstr>
      <vt:lpstr>2. Welche Einrichtung der EU macht KEINE Gesetze?</vt:lpstr>
      <vt:lpstr>2. Welche Einrichtung der EU macht KEINE Gesetze?</vt:lpstr>
      <vt:lpstr>3. In welchen zwei Städten hat das Europäische Parlament seinen Sitz?</vt:lpstr>
      <vt:lpstr>3. In welchen Städten hat das Europäische Parlament seinen Sitz?</vt:lpstr>
      <vt:lpstr>4. Wie viele Abgeordnete arbeiten im Parlament?</vt:lpstr>
      <vt:lpstr>4. Wie viele Abgeordnete arbeiten im Parlament?</vt:lpstr>
      <vt:lpstr>5. Wo wird im Parlament an Gesetzen gearbeitet?</vt:lpstr>
      <vt:lpstr>5. Wo wird im Parlament an Gesetzen gearbeitet?</vt:lpstr>
      <vt:lpstr>Wahlparty</vt:lpstr>
      <vt:lpstr>Wahlergebnis</vt:lpstr>
      <vt:lpstr>Fraktionen</vt:lpstr>
      <vt:lpstr>Wie geht es jetzt weiter?</vt:lpstr>
      <vt:lpstr>LOS GEHT’S!</vt:lpstr>
      <vt:lpstr>Wie geht es Anna und Matteo?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Alexander Kuschel</dc:creator>
  <cp:lastModifiedBy>Stephan Naumann</cp:lastModifiedBy>
  <cp:revision>65</cp:revision>
  <dcterms:created xsi:type="dcterms:W3CDTF">2020-02-14T10:44:35Z</dcterms:created>
  <dcterms:modified xsi:type="dcterms:W3CDTF">2024-10-29T12:35:43Z</dcterms:modified>
</cp:coreProperties>
</file>